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7" r:id="rId1"/>
  </p:sldMasterIdLst>
  <p:notesMasterIdLst>
    <p:notesMasterId r:id="rId14"/>
  </p:notesMasterIdLst>
  <p:sldIdLst>
    <p:sldId id="256" r:id="rId2"/>
    <p:sldId id="259" r:id="rId3"/>
    <p:sldId id="285" r:id="rId4"/>
    <p:sldId id="265" r:id="rId5"/>
    <p:sldId id="284" r:id="rId6"/>
    <p:sldId id="277" r:id="rId7"/>
    <p:sldId id="271" r:id="rId8"/>
    <p:sldId id="267" r:id="rId9"/>
    <p:sldId id="264" r:id="rId10"/>
    <p:sldId id="274" r:id="rId11"/>
    <p:sldId id="273" r:id="rId12"/>
    <p:sldId id="268" r:id="rId13"/>
  </p:sldIdLst>
  <p:sldSz cx="9144000" cy="5143500" type="screen16x9"/>
  <p:notesSz cx="6858000" cy="9144000"/>
  <p:embeddedFontLst>
    <p:embeddedFont>
      <p:font typeface="Calibri" panose="020F0502020204030204" pitchFamily="34" charset="0"/>
      <p:regular r:id="rId15"/>
      <p:bold r:id="rId16"/>
      <p:italic r:id="rId17"/>
      <p:boldItalic r:id="rId18"/>
    </p:embeddedFont>
    <p:embeddedFont>
      <p:font typeface="Merriweather Sans" pitchFamily="2" charset="0"/>
      <p:regular r:id="rId19"/>
      <p:bold r:id="rId20"/>
      <p:italic r:id="rId21"/>
      <p:boldItalic r:id="rId22"/>
    </p:embeddedFont>
    <p:embeddedFont>
      <p:font typeface="Merriweather Sans Light" pitchFamily="2" charset="0"/>
      <p:regular r:id="rId23"/>
      <p:bold r:id="rId24"/>
      <p:italic r:id="rId25"/>
      <p:boldItalic r:id="rId2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152" autoAdjust="0"/>
    <p:restoredTop sz="86849" autoAdjust="0"/>
  </p:normalViewPr>
  <p:slideViewPr>
    <p:cSldViewPr snapToGrid="0">
      <p:cViewPr varScale="1">
        <p:scale>
          <a:sx n="83" d="100"/>
          <a:sy n="83" d="100"/>
        </p:scale>
        <p:origin x="816" y="6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26" Type="http://schemas.openxmlformats.org/officeDocument/2006/relationships/font" Target="fonts/font12.fntdata"/><Relationship Id="rId3" Type="http://schemas.openxmlformats.org/officeDocument/2006/relationships/slide" Target="slides/slide2.xml"/><Relationship Id="rId21"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font" Target="fonts/font11.fntdata"/><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0.fntdata"/><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font" Target="fonts/font9.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font" Target="fonts/font8.fntdata"/><Relationship Id="rId27" Type="http://schemas.openxmlformats.org/officeDocument/2006/relationships/presProps" Target="presProps.xml"/><Relationship Id="rId30"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1469E50-24C6-4156-8DAA-6DD0C1079C89}" type="doc">
      <dgm:prSet loTypeId="urn:microsoft.com/office/officeart/2005/8/layout/gear1" loCatId="relationship" qsTypeId="urn:microsoft.com/office/officeart/2005/8/quickstyle/simple1" qsCatId="simple" csTypeId="urn:microsoft.com/office/officeart/2005/8/colors/accent1_1" csCatId="accent1" phldr="1"/>
      <dgm:spPr/>
    </dgm:pt>
    <dgm:pt modelId="{D0115B0F-FDFB-494B-AC0A-E04A5EC234DA}">
      <dgm:prSet phldrT="[Text]"/>
      <dgm:spPr>
        <a:ln>
          <a:solidFill>
            <a:srgbClr val="002060"/>
          </a:solidFill>
        </a:ln>
      </dgm:spPr>
      <dgm:t>
        <a:bodyPr/>
        <a:lstStyle/>
        <a:p>
          <a:r>
            <a:rPr lang="en-US" dirty="0"/>
            <a:t>Workout Guide</a:t>
          </a:r>
        </a:p>
      </dgm:t>
      <dgm:extLst>
        <a:ext uri="{E40237B7-FDA0-4F09-8148-C483321AD2D9}">
          <dgm14:cNvPr xmlns:dgm14="http://schemas.microsoft.com/office/drawing/2010/diagram" id="0" name="" title="Step 3 title"/>
        </a:ext>
      </dgm:extLst>
    </dgm:pt>
    <dgm:pt modelId="{F3ECE90F-7A47-4472-9560-98DC857F992F}" type="parTrans" cxnId="{CD5AA65A-6000-4F48-85D3-EB084B6F41D0}">
      <dgm:prSet/>
      <dgm:spPr/>
      <dgm:t>
        <a:bodyPr/>
        <a:lstStyle/>
        <a:p>
          <a:endParaRPr lang="en-US"/>
        </a:p>
      </dgm:t>
    </dgm:pt>
    <dgm:pt modelId="{39A3B9F5-08CD-49EE-B590-A9FA60312E8F}" type="sibTrans" cxnId="{CD5AA65A-6000-4F48-85D3-EB084B6F41D0}">
      <dgm:prSet/>
      <dgm:spPr>
        <a:solidFill>
          <a:srgbClr val="002060"/>
        </a:solidFill>
      </dgm:spPr>
      <dgm:t>
        <a:bodyPr/>
        <a:lstStyle/>
        <a:p>
          <a:endParaRPr lang="en-US"/>
        </a:p>
      </dgm:t>
      <dgm:extLst>
        <a:ext uri="{E40237B7-FDA0-4F09-8148-C483321AD2D9}">
          <dgm14:cNvPr xmlns:dgm14="http://schemas.microsoft.com/office/drawing/2010/diagram" id="0" name="" title="Arrow pointing in clockwise direction for step 3"/>
        </a:ext>
      </dgm:extLst>
    </dgm:pt>
    <dgm:pt modelId="{B294A45F-A097-47D5-8F55-FC668EB3C982}">
      <dgm:prSet phldrT="[Text]"/>
      <dgm:spPr>
        <a:ln>
          <a:solidFill>
            <a:srgbClr val="002060"/>
          </a:solidFill>
        </a:ln>
      </dgm:spPr>
      <dgm:t>
        <a:bodyPr/>
        <a:lstStyle/>
        <a:p>
          <a:r>
            <a:rPr lang="en-US" dirty="0"/>
            <a:t>BMI Calculator</a:t>
          </a:r>
        </a:p>
      </dgm:t>
      <dgm:extLst>
        <a:ext uri="{E40237B7-FDA0-4F09-8148-C483321AD2D9}">
          <dgm14:cNvPr xmlns:dgm14="http://schemas.microsoft.com/office/drawing/2010/diagram" id="0" name="" title="Step 2 title"/>
        </a:ext>
      </dgm:extLst>
    </dgm:pt>
    <dgm:pt modelId="{ACBA6356-2F80-466D-9121-489D204B80B8}" type="parTrans" cxnId="{38A955D8-3C8B-463D-BA25-2C9E34FDDEBB}">
      <dgm:prSet/>
      <dgm:spPr/>
      <dgm:t>
        <a:bodyPr/>
        <a:lstStyle/>
        <a:p>
          <a:endParaRPr lang="en-US"/>
        </a:p>
      </dgm:t>
    </dgm:pt>
    <dgm:pt modelId="{881A9571-C437-40E4-90E1-61734033862D}" type="sibTrans" cxnId="{38A955D8-3C8B-463D-BA25-2C9E34FDDEBB}">
      <dgm:prSet/>
      <dgm:spPr>
        <a:solidFill>
          <a:srgbClr val="002060"/>
        </a:solidFill>
      </dgm:spPr>
      <dgm:t>
        <a:bodyPr/>
        <a:lstStyle/>
        <a:p>
          <a:endParaRPr lang="en-US"/>
        </a:p>
      </dgm:t>
      <dgm:extLst>
        <a:ext uri="{E40237B7-FDA0-4F09-8148-C483321AD2D9}">
          <dgm14:cNvPr xmlns:dgm14="http://schemas.microsoft.com/office/drawing/2010/diagram" id="0" name="" title="Arrow pointing in counterclockwise direction for step 2"/>
        </a:ext>
      </dgm:extLst>
    </dgm:pt>
    <dgm:pt modelId="{A72F579A-815F-4730-AEB0-052A4E2EADB2}">
      <dgm:prSet phldrT="[Text]"/>
      <dgm:spPr>
        <a:ln>
          <a:solidFill>
            <a:srgbClr val="002060"/>
          </a:solidFill>
        </a:ln>
      </dgm:spPr>
      <dgm:t>
        <a:bodyPr/>
        <a:lstStyle/>
        <a:p>
          <a:r>
            <a:rPr lang="en-US" dirty="0"/>
            <a:t>Calorie Counter</a:t>
          </a:r>
        </a:p>
      </dgm:t>
      <dgm:extLst>
        <a:ext uri="{E40237B7-FDA0-4F09-8148-C483321AD2D9}">
          <dgm14:cNvPr xmlns:dgm14="http://schemas.microsoft.com/office/drawing/2010/diagram" id="0" name="" title="Step 1 title"/>
        </a:ext>
      </dgm:extLst>
    </dgm:pt>
    <dgm:pt modelId="{8EA6516C-EB3A-4FC0-BB44-265A3652D4BC}" type="parTrans" cxnId="{D2ECF758-131A-41EE-A789-9D6FDC186481}">
      <dgm:prSet/>
      <dgm:spPr/>
      <dgm:t>
        <a:bodyPr/>
        <a:lstStyle/>
        <a:p>
          <a:endParaRPr lang="en-US"/>
        </a:p>
      </dgm:t>
    </dgm:pt>
    <dgm:pt modelId="{6B184F14-5261-4D1F-8701-947EAF068BB3}" type="sibTrans" cxnId="{D2ECF758-131A-41EE-A789-9D6FDC186481}">
      <dgm:prSet/>
      <dgm:spPr>
        <a:solidFill>
          <a:srgbClr val="002060"/>
        </a:solidFill>
        <a:ln>
          <a:solidFill>
            <a:srgbClr val="002060"/>
          </a:solidFill>
        </a:ln>
      </dgm:spPr>
      <dgm:t>
        <a:bodyPr/>
        <a:lstStyle/>
        <a:p>
          <a:endParaRPr lang="en-US"/>
        </a:p>
      </dgm:t>
      <dgm:extLst>
        <a:ext uri="{E40237B7-FDA0-4F09-8148-C483321AD2D9}">
          <dgm14:cNvPr xmlns:dgm14="http://schemas.microsoft.com/office/drawing/2010/diagram" id="0" name="" title="Arrow pointing in clockwise direction for step 1"/>
        </a:ext>
      </dgm:extLst>
    </dgm:pt>
    <dgm:pt modelId="{DF72D2A9-E721-47DF-A758-78A445E0F3CE}" type="pres">
      <dgm:prSet presAssocID="{F1469E50-24C6-4156-8DAA-6DD0C1079C89}" presName="composite" presStyleCnt="0">
        <dgm:presLayoutVars>
          <dgm:chMax val="3"/>
          <dgm:animLvl val="lvl"/>
          <dgm:resizeHandles val="exact"/>
        </dgm:presLayoutVars>
      </dgm:prSet>
      <dgm:spPr/>
    </dgm:pt>
    <dgm:pt modelId="{519C9BB9-1ADD-4304-93EC-C9FE618B8492}" type="pres">
      <dgm:prSet presAssocID="{D0115B0F-FDFB-494B-AC0A-E04A5EC234DA}" presName="gear1" presStyleLbl="node1" presStyleIdx="0" presStyleCnt="3" custScaleX="83852" custScaleY="85695">
        <dgm:presLayoutVars>
          <dgm:chMax val="1"/>
          <dgm:bulletEnabled val="1"/>
        </dgm:presLayoutVars>
      </dgm:prSet>
      <dgm:spPr/>
    </dgm:pt>
    <dgm:pt modelId="{491B49C7-064E-438E-A5AF-D06F604607BC}" type="pres">
      <dgm:prSet presAssocID="{D0115B0F-FDFB-494B-AC0A-E04A5EC234DA}" presName="gear1srcNode" presStyleLbl="node1" presStyleIdx="0" presStyleCnt="3"/>
      <dgm:spPr/>
    </dgm:pt>
    <dgm:pt modelId="{A8AE7A62-856E-43C0-A01E-AB2F291FD15A}" type="pres">
      <dgm:prSet presAssocID="{D0115B0F-FDFB-494B-AC0A-E04A5EC234DA}" presName="gear1dstNode" presStyleLbl="node1" presStyleIdx="0" presStyleCnt="3"/>
      <dgm:spPr/>
    </dgm:pt>
    <dgm:pt modelId="{1CA3202A-9CD1-47F7-9D42-23E46A72BBFC}" type="pres">
      <dgm:prSet presAssocID="{B294A45F-A097-47D5-8F55-FC668EB3C982}" presName="gear2" presStyleLbl="node1" presStyleIdx="1" presStyleCnt="3" custLinFactNeighborX="910" custLinFactNeighborY="-1270">
        <dgm:presLayoutVars>
          <dgm:chMax val="1"/>
          <dgm:bulletEnabled val="1"/>
        </dgm:presLayoutVars>
      </dgm:prSet>
      <dgm:spPr/>
    </dgm:pt>
    <dgm:pt modelId="{142EE68D-5808-445A-B73B-CEFF75A2773F}" type="pres">
      <dgm:prSet presAssocID="{B294A45F-A097-47D5-8F55-FC668EB3C982}" presName="gear2srcNode" presStyleLbl="node1" presStyleIdx="1" presStyleCnt="3"/>
      <dgm:spPr/>
    </dgm:pt>
    <dgm:pt modelId="{706E9A05-70AC-494E-B29F-F414922DE00D}" type="pres">
      <dgm:prSet presAssocID="{B294A45F-A097-47D5-8F55-FC668EB3C982}" presName="gear2dstNode" presStyleLbl="node1" presStyleIdx="1" presStyleCnt="3"/>
      <dgm:spPr/>
    </dgm:pt>
    <dgm:pt modelId="{11E70583-C9D9-4A1B-9215-04DC48DCBD8D}" type="pres">
      <dgm:prSet presAssocID="{A72F579A-815F-4730-AEB0-052A4E2EADB2}" presName="gear3" presStyleLbl="node1" presStyleIdx="2" presStyleCnt="3"/>
      <dgm:spPr/>
    </dgm:pt>
    <dgm:pt modelId="{1DC90457-DB2A-4C95-A36F-0563F25B6D53}" type="pres">
      <dgm:prSet presAssocID="{A72F579A-815F-4730-AEB0-052A4E2EADB2}" presName="gear3tx" presStyleLbl="node1" presStyleIdx="2" presStyleCnt="3">
        <dgm:presLayoutVars>
          <dgm:chMax val="1"/>
          <dgm:bulletEnabled val="1"/>
        </dgm:presLayoutVars>
      </dgm:prSet>
      <dgm:spPr/>
    </dgm:pt>
    <dgm:pt modelId="{E9EE43DE-00F8-4019-BA85-9AFF0B3069A7}" type="pres">
      <dgm:prSet presAssocID="{A72F579A-815F-4730-AEB0-052A4E2EADB2}" presName="gear3srcNode" presStyleLbl="node1" presStyleIdx="2" presStyleCnt="3"/>
      <dgm:spPr/>
    </dgm:pt>
    <dgm:pt modelId="{F86AD8D8-4A96-48C0-A843-3A718641AD56}" type="pres">
      <dgm:prSet presAssocID="{A72F579A-815F-4730-AEB0-052A4E2EADB2}" presName="gear3dstNode" presStyleLbl="node1" presStyleIdx="2" presStyleCnt="3"/>
      <dgm:spPr/>
    </dgm:pt>
    <dgm:pt modelId="{1E72715E-7366-4E78-A512-24F37F5D23DC}" type="pres">
      <dgm:prSet presAssocID="{39A3B9F5-08CD-49EE-B590-A9FA60312E8F}" presName="connector1" presStyleLbl="sibTrans2D1" presStyleIdx="0" presStyleCnt="3"/>
      <dgm:spPr/>
    </dgm:pt>
    <dgm:pt modelId="{BE287C59-37F8-4A31-B5A2-F56A3CB15957}" type="pres">
      <dgm:prSet presAssocID="{881A9571-C437-40E4-90E1-61734033862D}" presName="connector2" presStyleLbl="sibTrans2D1" presStyleIdx="1" presStyleCnt="3"/>
      <dgm:spPr/>
    </dgm:pt>
    <dgm:pt modelId="{2A80456C-D6A1-43C9-80B2-09334D6E033A}" type="pres">
      <dgm:prSet presAssocID="{6B184F14-5261-4D1F-8701-947EAF068BB3}" presName="connector3" presStyleLbl="sibTrans2D1" presStyleIdx="2" presStyleCnt="3"/>
      <dgm:spPr/>
    </dgm:pt>
  </dgm:ptLst>
  <dgm:cxnLst>
    <dgm:cxn modelId="{C2825D01-7009-4C7A-9735-E3DA9B56907F}" type="presOf" srcId="{F1469E50-24C6-4156-8DAA-6DD0C1079C89}" destId="{DF72D2A9-E721-47DF-A758-78A445E0F3CE}" srcOrd="0" destOrd="0" presId="urn:microsoft.com/office/officeart/2005/8/layout/gear1"/>
    <dgm:cxn modelId="{05A23107-95A6-48BA-9C15-320B2C8DBD9C}" type="presOf" srcId="{D0115B0F-FDFB-494B-AC0A-E04A5EC234DA}" destId="{A8AE7A62-856E-43C0-A01E-AB2F291FD15A}" srcOrd="2" destOrd="0" presId="urn:microsoft.com/office/officeart/2005/8/layout/gear1"/>
    <dgm:cxn modelId="{E0F29509-14D9-447A-A12F-C58EB915A87F}" type="presOf" srcId="{D0115B0F-FDFB-494B-AC0A-E04A5EC234DA}" destId="{519C9BB9-1ADD-4304-93EC-C9FE618B8492}" srcOrd="0" destOrd="0" presId="urn:microsoft.com/office/officeart/2005/8/layout/gear1"/>
    <dgm:cxn modelId="{A67BBC1F-E27A-45A3-97D8-DB5273212B10}" type="presOf" srcId="{B294A45F-A097-47D5-8F55-FC668EB3C982}" destId="{1CA3202A-9CD1-47F7-9D42-23E46A72BBFC}" srcOrd="0" destOrd="0" presId="urn:microsoft.com/office/officeart/2005/8/layout/gear1"/>
    <dgm:cxn modelId="{F848FB20-E105-42B8-A2CB-C9B380751AC8}" type="presOf" srcId="{B294A45F-A097-47D5-8F55-FC668EB3C982}" destId="{142EE68D-5808-445A-B73B-CEFF75A2773F}" srcOrd="1" destOrd="0" presId="urn:microsoft.com/office/officeart/2005/8/layout/gear1"/>
    <dgm:cxn modelId="{723C8F22-4AB3-42CC-89EC-756A6438D4F8}" type="presOf" srcId="{B294A45F-A097-47D5-8F55-FC668EB3C982}" destId="{706E9A05-70AC-494E-B29F-F414922DE00D}" srcOrd="2" destOrd="0" presId="urn:microsoft.com/office/officeart/2005/8/layout/gear1"/>
    <dgm:cxn modelId="{D3CAA15F-809B-449B-B4C7-F52EC4A84ECE}" type="presOf" srcId="{D0115B0F-FDFB-494B-AC0A-E04A5EC234DA}" destId="{491B49C7-064E-438E-A5AF-D06F604607BC}" srcOrd="1" destOrd="0" presId="urn:microsoft.com/office/officeart/2005/8/layout/gear1"/>
    <dgm:cxn modelId="{EBF6C241-6C40-4A2E-84BC-B52B0944EC7E}" type="presOf" srcId="{A72F579A-815F-4730-AEB0-052A4E2EADB2}" destId="{1DC90457-DB2A-4C95-A36F-0563F25B6D53}" srcOrd="1" destOrd="0" presId="urn:microsoft.com/office/officeart/2005/8/layout/gear1"/>
    <dgm:cxn modelId="{5C012A6F-492C-4216-8D98-1C9CED36B44C}" type="presOf" srcId="{A72F579A-815F-4730-AEB0-052A4E2EADB2}" destId="{E9EE43DE-00F8-4019-BA85-9AFF0B3069A7}" srcOrd="2" destOrd="0" presId="urn:microsoft.com/office/officeart/2005/8/layout/gear1"/>
    <dgm:cxn modelId="{64245054-BF6B-45A8-B6B4-5E3294B19593}" type="presOf" srcId="{A72F579A-815F-4730-AEB0-052A4E2EADB2}" destId="{11E70583-C9D9-4A1B-9215-04DC48DCBD8D}" srcOrd="0" destOrd="0" presId="urn:microsoft.com/office/officeart/2005/8/layout/gear1"/>
    <dgm:cxn modelId="{D2ECF758-131A-41EE-A789-9D6FDC186481}" srcId="{F1469E50-24C6-4156-8DAA-6DD0C1079C89}" destId="{A72F579A-815F-4730-AEB0-052A4E2EADB2}" srcOrd="2" destOrd="0" parTransId="{8EA6516C-EB3A-4FC0-BB44-265A3652D4BC}" sibTransId="{6B184F14-5261-4D1F-8701-947EAF068BB3}"/>
    <dgm:cxn modelId="{B9B0E059-D79B-4376-8D5C-22FF356A77D3}" type="presOf" srcId="{881A9571-C437-40E4-90E1-61734033862D}" destId="{BE287C59-37F8-4A31-B5A2-F56A3CB15957}" srcOrd="0" destOrd="0" presId="urn:microsoft.com/office/officeart/2005/8/layout/gear1"/>
    <dgm:cxn modelId="{CD5AA65A-6000-4F48-85D3-EB084B6F41D0}" srcId="{F1469E50-24C6-4156-8DAA-6DD0C1079C89}" destId="{D0115B0F-FDFB-494B-AC0A-E04A5EC234DA}" srcOrd="0" destOrd="0" parTransId="{F3ECE90F-7A47-4472-9560-98DC857F992F}" sibTransId="{39A3B9F5-08CD-49EE-B590-A9FA60312E8F}"/>
    <dgm:cxn modelId="{78D93DA3-71DA-4B27-AF7D-4F6F06818383}" type="presOf" srcId="{6B184F14-5261-4D1F-8701-947EAF068BB3}" destId="{2A80456C-D6A1-43C9-80B2-09334D6E033A}" srcOrd="0" destOrd="0" presId="urn:microsoft.com/office/officeart/2005/8/layout/gear1"/>
    <dgm:cxn modelId="{38A955D8-3C8B-463D-BA25-2C9E34FDDEBB}" srcId="{F1469E50-24C6-4156-8DAA-6DD0C1079C89}" destId="{B294A45F-A097-47D5-8F55-FC668EB3C982}" srcOrd="1" destOrd="0" parTransId="{ACBA6356-2F80-466D-9121-489D204B80B8}" sibTransId="{881A9571-C437-40E4-90E1-61734033862D}"/>
    <dgm:cxn modelId="{5642BDE9-C21A-403B-9DBE-C06C15AD6197}" type="presOf" srcId="{A72F579A-815F-4730-AEB0-052A4E2EADB2}" destId="{F86AD8D8-4A96-48C0-A843-3A718641AD56}" srcOrd="3" destOrd="0" presId="urn:microsoft.com/office/officeart/2005/8/layout/gear1"/>
    <dgm:cxn modelId="{F00F5FF9-8EEF-4575-883E-9FECBCDECA1B}" type="presOf" srcId="{39A3B9F5-08CD-49EE-B590-A9FA60312E8F}" destId="{1E72715E-7366-4E78-A512-24F37F5D23DC}" srcOrd="0" destOrd="0" presId="urn:microsoft.com/office/officeart/2005/8/layout/gear1"/>
    <dgm:cxn modelId="{AD820DF2-DF49-4404-8EB2-21B39A3FB116}" type="presParOf" srcId="{DF72D2A9-E721-47DF-A758-78A445E0F3CE}" destId="{519C9BB9-1ADD-4304-93EC-C9FE618B8492}" srcOrd="0" destOrd="0" presId="urn:microsoft.com/office/officeart/2005/8/layout/gear1"/>
    <dgm:cxn modelId="{5FCC70D7-F25D-4F83-B73B-CC9743E22AA2}" type="presParOf" srcId="{DF72D2A9-E721-47DF-A758-78A445E0F3CE}" destId="{491B49C7-064E-438E-A5AF-D06F604607BC}" srcOrd="1" destOrd="0" presId="urn:microsoft.com/office/officeart/2005/8/layout/gear1"/>
    <dgm:cxn modelId="{99063BC2-9488-46FC-8DF6-8441C24C3965}" type="presParOf" srcId="{DF72D2A9-E721-47DF-A758-78A445E0F3CE}" destId="{A8AE7A62-856E-43C0-A01E-AB2F291FD15A}" srcOrd="2" destOrd="0" presId="urn:microsoft.com/office/officeart/2005/8/layout/gear1"/>
    <dgm:cxn modelId="{A0BC6D19-907A-47D7-A08F-5D179F64EECA}" type="presParOf" srcId="{DF72D2A9-E721-47DF-A758-78A445E0F3CE}" destId="{1CA3202A-9CD1-47F7-9D42-23E46A72BBFC}" srcOrd="3" destOrd="0" presId="urn:microsoft.com/office/officeart/2005/8/layout/gear1"/>
    <dgm:cxn modelId="{A3B8BF3C-AC9A-49CC-B2EF-B4679D8DF0C6}" type="presParOf" srcId="{DF72D2A9-E721-47DF-A758-78A445E0F3CE}" destId="{142EE68D-5808-445A-B73B-CEFF75A2773F}" srcOrd="4" destOrd="0" presId="urn:microsoft.com/office/officeart/2005/8/layout/gear1"/>
    <dgm:cxn modelId="{F5C1E3F4-99F8-4BD4-BD0B-C5FE69FE5223}" type="presParOf" srcId="{DF72D2A9-E721-47DF-A758-78A445E0F3CE}" destId="{706E9A05-70AC-494E-B29F-F414922DE00D}" srcOrd="5" destOrd="0" presId="urn:microsoft.com/office/officeart/2005/8/layout/gear1"/>
    <dgm:cxn modelId="{FCC3D189-BC5D-47B0-92BA-5A107E436E22}" type="presParOf" srcId="{DF72D2A9-E721-47DF-A758-78A445E0F3CE}" destId="{11E70583-C9D9-4A1B-9215-04DC48DCBD8D}" srcOrd="6" destOrd="0" presId="urn:microsoft.com/office/officeart/2005/8/layout/gear1"/>
    <dgm:cxn modelId="{DFFA59B1-FFDD-46BE-8FA1-73C7504494F7}" type="presParOf" srcId="{DF72D2A9-E721-47DF-A758-78A445E0F3CE}" destId="{1DC90457-DB2A-4C95-A36F-0563F25B6D53}" srcOrd="7" destOrd="0" presId="urn:microsoft.com/office/officeart/2005/8/layout/gear1"/>
    <dgm:cxn modelId="{FB52C3EF-7F00-44BF-9DC3-4F3DB8AE4938}" type="presParOf" srcId="{DF72D2A9-E721-47DF-A758-78A445E0F3CE}" destId="{E9EE43DE-00F8-4019-BA85-9AFF0B3069A7}" srcOrd="8" destOrd="0" presId="urn:microsoft.com/office/officeart/2005/8/layout/gear1"/>
    <dgm:cxn modelId="{A0EEF6B1-DF0D-4309-97B7-44A898FB6001}" type="presParOf" srcId="{DF72D2A9-E721-47DF-A758-78A445E0F3CE}" destId="{F86AD8D8-4A96-48C0-A843-3A718641AD56}" srcOrd="9" destOrd="0" presId="urn:microsoft.com/office/officeart/2005/8/layout/gear1"/>
    <dgm:cxn modelId="{2B9DD819-AFC3-413F-B930-1FC87889253A}" type="presParOf" srcId="{DF72D2A9-E721-47DF-A758-78A445E0F3CE}" destId="{1E72715E-7366-4E78-A512-24F37F5D23DC}" srcOrd="10" destOrd="0" presId="urn:microsoft.com/office/officeart/2005/8/layout/gear1"/>
    <dgm:cxn modelId="{E12A6285-B30D-4A0B-9086-69D1D9BB4F11}" type="presParOf" srcId="{DF72D2A9-E721-47DF-A758-78A445E0F3CE}" destId="{BE287C59-37F8-4A31-B5A2-F56A3CB15957}" srcOrd="11" destOrd="0" presId="urn:microsoft.com/office/officeart/2005/8/layout/gear1"/>
    <dgm:cxn modelId="{AE1DDF6A-5091-4106-9D09-6702BC865C7A}" type="presParOf" srcId="{DF72D2A9-E721-47DF-A758-78A445E0F3CE}" destId="{2A80456C-D6A1-43C9-80B2-09334D6E033A}" srcOrd="12" destOrd="0" presId="urn:microsoft.com/office/officeart/2005/8/layout/gear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19C9BB9-1ADD-4304-93EC-C9FE618B8492}">
      <dsp:nvSpPr>
        <dsp:cNvPr id="0" name=""/>
        <dsp:cNvSpPr/>
      </dsp:nvSpPr>
      <dsp:spPr>
        <a:xfrm>
          <a:off x="2635194" y="1259843"/>
          <a:ext cx="1145788" cy="1170972"/>
        </a:xfrm>
        <a:prstGeom prst="gear9">
          <a:avLst/>
        </a:prstGeom>
        <a:solidFill>
          <a:schemeClr val="lt1">
            <a:hueOff val="0"/>
            <a:satOff val="0"/>
            <a:lumOff val="0"/>
            <a:alphaOff val="0"/>
          </a:schemeClr>
        </a:solidFill>
        <a:ln w="25400" cap="flat" cmpd="sng" algn="ctr">
          <a:solidFill>
            <a:srgbClr val="00206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n-US" sz="800" kern="1200" dirty="0"/>
            <a:t>Workout Guide</a:t>
          </a:r>
        </a:p>
      </dsp:txBody>
      <dsp:txXfrm>
        <a:off x="2865548" y="1532464"/>
        <a:ext cx="685080" cy="605140"/>
      </dsp:txXfrm>
    </dsp:sp>
    <dsp:sp modelId="{1CA3202A-9CD1-47F7-9D42-23E46A72BBFC}">
      <dsp:nvSpPr>
        <dsp:cNvPr id="0" name=""/>
        <dsp:cNvSpPr/>
      </dsp:nvSpPr>
      <dsp:spPr>
        <a:xfrm>
          <a:off x="1738890" y="826510"/>
          <a:ext cx="993775" cy="993775"/>
        </a:xfrm>
        <a:prstGeom prst="gear6">
          <a:avLst/>
        </a:prstGeom>
        <a:solidFill>
          <a:schemeClr val="lt1">
            <a:hueOff val="0"/>
            <a:satOff val="0"/>
            <a:lumOff val="0"/>
            <a:alphaOff val="0"/>
          </a:schemeClr>
        </a:solidFill>
        <a:ln w="25400" cap="flat" cmpd="sng" algn="ctr">
          <a:solidFill>
            <a:srgbClr val="00206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n-US" sz="800" kern="1200" dirty="0"/>
            <a:t>BMI Calculator</a:t>
          </a:r>
        </a:p>
      </dsp:txBody>
      <dsp:txXfrm>
        <a:off x="1989076" y="1078208"/>
        <a:ext cx="493403" cy="490379"/>
      </dsp:txXfrm>
    </dsp:sp>
    <dsp:sp modelId="{11E70583-C9D9-4A1B-9215-04DC48DCBD8D}">
      <dsp:nvSpPr>
        <dsp:cNvPr id="0" name=""/>
        <dsp:cNvSpPr/>
      </dsp:nvSpPr>
      <dsp:spPr>
        <a:xfrm rot="20700000">
          <a:off x="2286463" y="153527"/>
          <a:ext cx="973697" cy="973697"/>
        </a:xfrm>
        <a:prstGeom prst="gear6">
          <a:avLst/>
        </a:prstGeom>
        <a:solidFill>
          <a:schemeClr val="lt1">
            <a:hueOff val="0"/>
            <a:satOff val="0"/>
            <a:lumOff val="0"/>
            <a:alphaOff val="0"/>
          </a:schemeClr>
        </a:solidFill>
        <a:ln w="25400" cap="flat" cmpd="sng" algn="ctr">
          <a:solidFill>
            <a:srgbClr val="00206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n-US" sz="800" kern="1200" dirty="0"/>
            <a:t>Calorie Counter</a:t>
          </a:r>
        </a:p>
      </dsp:txBody>
      <dsp:txXfrm rot="-20700000">
        <a:off x="2500023" y="367088"/>
        <a:ext cx="546576" cy="546576"/>
      </dsp:txXfrm>
    </dsp:sp>
    <dsp:sp modelId="{1E72715E-7366-4E78-A512-24F37F5D23DC}">
      <dsp:nvSpPr>
        <dsp:cNvPr id="0" name=""/>
        <dsp:cNvSpPr/>
      </dsp:nvSpPr>
      <dsp:spPr>
        <a:xfrm>
          <a:off x="2402100" y="965780"/>
          <a:ext cx="1749045" cy="1749045"/>
        </a:xfrm>
        <a:prstGeom prst="circularArrow">
          <a:avLst>
            <a:gd name="adj1" fmla="val 4687"/>
            <a:gd name="adj2" fmla="val 299029"/>
            <a:gd name="adj3" fmla="val 2453653"/>
            <a:gd name="adj4" fmla="val 16003191"/>
            <a:gd name="adj5" fmla="val 5469"/>
          </a:avLst>
        </a:prstGeom>
        <a:solidFill>
          <a:srgbClr val="002060"/>
        </a:solidFill>
        <a:ln>
          <a:noFill/>
        </a:ln>
        <a:effectLst/>
      </dsp:spPr>
      <dsp:style>
        <a:lnRef idx="0">
          <a:scrgbClr r="0" g="0" b="0"/>
        </a:lnRef>
        <a:fillRef idx="1">
          <a:scrgbClr r="0" g="0" b="0"/>
        </a:fillRef>
        <a:effectRef idx="0">
          <a:scrgbClr r="0" g="0" b="0"/>
        </a:effectRef>
        <a:fontRef idx="minor">
          <a:schemeClr val="lt1"/>
        </a:fontRef>
      </dsp:style>
    </dsp:sp>
    <dsp:sp modelId="{BE287C59-37F8-4A31-B5A2-F56A3CB15957}">
      <dsp:nvSpPr>
        <dsp:cNvPr id="0" name=""/>
        <dsp:cNvSpPr/>
      </dsp:nvSpPr>
      <dsp:spPr>
        <a:xfrm>
          <a:off x="1553851" y="626584"/>
          <a:ext cx="1270790" cy="1270790"/>
        </a:xfrm>
        <a:prstGeom prst="leftCircularArrow">
          <a:avLst>
            <a:gd name="adj1" fmla="val 6452"/>
            <a:gd name="adj2" fmla="val 429999"/>
            <a:gd name="adj3" fmla="val 10489124"/>
            <a:gd name="adj4" fmla="val 14837806"/>
            <a:gd name="adj5" fmla="val 7527"/>
          </a:avLst>
        </a:prstGeom>
        <a:solidFill>
          <a:srgbClr val="002060"/>
        </a:solidFill>
        <a:ln>
          <a:noFill/>
        </a:ln>
        <a:effectLst/>
      </dsp:spPr>
      <dsp:style>
        <a:lnRef idx="0">
          <a:scrgbClr r="0" g="0" b="0"/>
        </a:lnRef>
        <a:fillRef idx="1">
          <a:scrgbClr r="0" g="0" b="0"/>
        </a:fillRef>
        <a:effectRef idx="0">
          <a:scrgbClr r="0" g="0" b="0"/>
        </a:effectRef>
        <a:fontRef idx="minor">
          <a:schemeClr val="lt1"/>
        </a:fontRef>
      </dsp:style>
    </dsp:sp>
    <dsp:sp modelId="{2A80456C-D6A1-43C9-80B2-09334D6E033A}">
      <dsp:nvSpPr>
        <dsp:cNvPr id="0" name=""/>
        <dsp:cNvSpPr/>
      </dsp:nvSpPr>
      <dsp:spPr>
        <a:xfrm>
          <a:off x="2061237" y="-52410"/>
          <a:ext cx="1370168" cy="1370168"/>
        </a:xfrm>
        <a:prstGeom prst="circularArrow">
          <a:avLst>
            <a:gd name="adj1" fmla="val 5984"/>
            <a:gd name="adj2" fmla="val 394124"/>
            <a:gd name="adj3" fmla="val 13313824"/>
            <a:gd name="adj4" fmla="val 10508221"/>
            <a:gd name="adj5" fmla="val 6981"/>
          </a:avLst>
        </a:prstGeom>
        <a:solidFill>
          <a:srgbClr val="002060"/>
        </a:solidFill>
        <a:ln>
          <a:solidFill>
            <a:srgbClr val="002060"/>
          </a:solidFill>
        </a:ln>
        <a:effectLst/>
      </dsp:spPr>
      <dsp:style>
        <a:lnRef idx="0">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g107efdf3012_0_5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2" name="Google Shape;62;g107efdf3012_0_5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107efdf3012_0_7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8" name="Google Shape;298;g107efdf3012_0_7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107efdf3012_0_7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8" name="Google Shape;288;g107efdf3012_0_7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107efdf3012_0_7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8" name="Google Shape;228;g107efdf3012_0_7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107efdf3012_0_5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9" name="Google Shape;99;g107efdf3012_0_5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107efdf3012_0_5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8" name="Google Shape;88;g107efdf3012_0_5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449715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107efdf3012_0_6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1" name="Google Shape;191;g107efdf3012_0_6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107efdf3012_0_6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9" name="Google Shape;109;g107efdf3012_0_6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99677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g107efdf3012_0_8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0" name="Google Shape;350;g107efdf3012_0_8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107efdf3012_0_7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1" name="Google Shape;271;g107efdf3012_0_7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107efdf3012_0_7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0" name="Google Shape;210;g107efdf3012_0_7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107efdf3012_0_6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3" name="Google Shape;183;g107efdf3012_0_6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bg>
      <p:bgPr>
        <a:solidFill>
          <a:schemeClr val="accent1"/>
        </a:solidFill>
        <a:effectLst/>
      </p:bgPr>
    </p:bg>
    <p:spTree>
      <p:nvGrpSpPr>
        <p:cNvPr id="1" name="Shape 9"/>
        <p:cNvGrpSpPr/>
        <p:nvPr/>
      </p:nvGrpSpPr>
      <p:grpSpPr>
        <a:xfrm>
          <a:off x="0" y="0"/>
          <a:ext cx="0" cy="0"/>
          <a:chOff x="0" y="0"/>
          <a:chExt cx="0" cy="0"/>
        </a:xfrm>
      </p:grpSpPr>
      <p:sp>
        <p:nvSpPr>
          <p:cNvPr id="10" name="Google Shape;10;p2"/>
          <p:cNvSpPr>
            <a:spLocks noGrp="1"/>
          </p:cNvSpPr>
          <p:nvPr>
            <p:ph type="pic" idx="2"/>
          </p:nvPr>
        </p:nvSpPr>
        <p:spPr>
          <a:xfrm>
            <a:off x="5070650" y="0"/>
            <a:ext cx="3778200" cy="5143500"/>
          </a:xfrm>
          <a:prstGeom prst="rect">
            <a:avLst/>
          </a:prstGeom>
          <a:noFill/>
          <a:ln>
            <a:noFill/>
          </a:ln>
        </p:spPr>
      </p:sp>
      <p:sp>
        <p:nvSpPr>
          <p:cNvPr id="11" name="Google Shape;11;p2"/>
          <p:cNvSpPr txBox="1">
            <a:spLocks noGrp="1"/>
          </p:cNvSpPr>
          <p:nvPr>
            <p:ph type="ctrTitle"/>
          </p:nvPr>
        </p:nvSpPr>
        <p:spPr>
          <a:xfrm>
            <a:off x="568775" y="1916400"/>
            <a:ext cx="3660600" cy="1310700"/>
          </a:xfrm>
          <a:prstGeom prst="rect">
            <a:avLst/>
          </a:prstGeom>
        </p:spPr>
        <p:txBody>
          <a:bodyPr spcFirstLastPara="1" wrap="square" lIns="0" tIns="0" rIns="0" bIns="0" anchor="b" anchorCtr="0">
            <a:noAutofit/>
          </a:bodyPr>
          <a:lstStyle>
            <a:lvl1pPr lvl="0" rtl="0">
              <a:spcBef>
                <a:spcPts val="0"/>
              </a:spcBef>
              <a:spcAft>
                <a:spcPts val="0"/>
              </a:spcAft>
              <a:buClr>
                <a:schemeClr val="accent5"/>
              </a:buClr>
              <a:buSzPts val="4000"/>
              <a:buNone/>
              <a:defRPr sz="4000" b="0">
                <a:solidFill>
                  <a:schemeClr val="accent5"/>
                </a:solidFill>
              </a:defRPr>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endParaRPr/>
          </a:p>
        </p:txBody>
      </p:sp>
      <p:sp>
        <p:nvSpPr>
          <p:cNvPr id="12" name="Google Shape;12;p2"/>
          <p:cNvSpPr/>
          <p:nvPr/>
        </p:nvSpPr>
        <p:spPr>
          <a:xfrm>
            <a:off x="8848908" y="0"/>
            <a:ext cx="295200" cy="5143500"/>
          </a:xfrm>
          <a:prstGeom prst="rect">
            <a:avLst/>
          </a:prstGeom>
          <a:solidFill>
            <a:srgbClr val="FFFFFF"/>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cxnSp>
        <p:nvCxnSpPr>
          <p:cNvPr id="13" name="Google Shape;13;p2"/>
          <p:cNvCxnSpPr/>
          <p:nvPr/>
        </p:nvCxnSpPr>
        <p:spPr>
          <a:xfrm rot="-5400000">
            <a:off x="6232458" y="2547927"/>
            <a:ext cx="5232900" cy="0"/>
          </a:xfrm>
          <a:prstGeom prst="straightConnector1">
            <a:avLst/>
          </a:prstGeom>
          <a:noFill/>
          <a:ln w="95250" cap="flat" cmpd="sng">
            <a:solidFill>
              <a:srgbClr val="FFD2CC"/>
            </a:solidFill>
            <a:prstDash val="solid"/>
            <a:round/>
            <a:headEnd type="none" w="sm" len="sm"/>
            <a:tailEnd type="none" w="sm" len="sm"/>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bg>
      <p:bgPr>
        <a:solidFill>
          <a:schemeClr val="accent1"/>
        </a:solidFill>
        <a:effectLst/>
      </p:bgPr>
    </p:bg>
    <p:spTree>
      <p:nvGrpSpPr>
        <p:cNvPr id="1" name="Shape 14"/>
        <p:cNvGrpSpPr/>
        <p:nvPr/>
      </p:nvGrpSpPr>
      <p:grpSpPr>
        <a:xfrm>
          <a:off x="0" y="0"/>
          <a:ext cx="0" cy="0"/>
          <a:chOff x="0" y="0"/>
          <a:chExt cx="0" cy="0"/>
        </a:xfrm>
      </p:grpSpPr>
      <p:sp>
        <p:nvSpPr>
          <p:cNvPr id="15" name="Google Shape;15;p3"/>
          <p:cNvSpPr>
            <a:spLocks noGrp="1"/>
          </p:cNvSpPr>
          <p:nvPr>
            <p:ph type="pic" idx="2"/>
          </p:nvPr>
        </p:nvSpPr>
        <p:spPr>
          <a:xfrm>
            <a:off x="514350" y="514350"/>
            <a:ext cx="3222000" cy="3834000"/>
          </a:xfrm>
          <a:prstGeom prst="rect">
            <a:avLst/>
          </a:prstGeom>
          <a:noFill/>
          <a:ln>
            <a:noFill/>
          </a:ln>
        </p:spPr>
      </p:sp>
      <p:sp>
        <p:nvSpPr>
          <p:cNvPr id="16" name="Google Shape;16;p3"/>
          <p:cNvSpPr/>
          <p:nvPr/>
        </p:nvSpPr>
        <p:spPr>
          <a:xfrm>
            <a:off x="0" y="4892259"/>
            <a:ext cx="9144000" cy="251400"/>
          </a:xfrm>
          <a:prstGeom prst="rect">
            <a:avLst/>
          </a:prstGeom>
          <a:solidFill>
            <a:srgbClr val="FFFFFF"/>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cxnSp>
        <p:nvCxnSpPr>
          <p:cNvPr id="17" name="Google Shape;17;p3"/>
          <p:cNvCxnSpPr/>
          <p:nvPr/>
        </p:nvCxnSpPr>
        <p:spPr>
          <a:xfrm>
            <a:off x="0" y="4844634"/>
            <a:ext cx="9144000" cy="0"/>
          </a:xfrm>
          <a:prstGeom prst="straightConnector1">
            <a:avLst/>
          </a:prstGeom>
          <a:noFill/>
          <a:ln w="95250" cap="flat" cmpd="sng">
            <a:solidFill>
              <a:srgbClr val="FFD2CC"/>
            </a:solidFill>
            <a:prstDash val="solid"/>
            <a:round/>
            <a:headEnd type="none" w="sm" len="sm"/>
            <a:tailEnd type="none" w="sm" len="sm"/>
          </a:ln>
        </p:spPr>
      </p:cxnSp>
      <p:sp>
        <p:nvSpPr>
          <p:cNvPr id="18" name="Google Shape;18;p3"/>
          <p:cNvSpPr txBox="1">
            <a:spLocks noGrp="1"/>
          </p:cNvSpPr>
          <p:nvPr>
            <p:ph type="ctrTitle"/>
          </p:nvPr>
        </p:nvSpPr>
        <p:spPr>
          <a:xfrm>
            <a:off x="4535550" y="1730913"/>
            <a:ext cx="4017900" cy="1097100"/>
          </a:xfrm>
          <a:prstGeom prst="rect">
            <a:avLst/>
          </a:prstGeom>
        </p:spPr>
        <p:txBody>
          <a:bodyPr spcFirstLastPara="1" wrap="square" lIns="0" tIns="0" rIns="0" bIns="0" anchor="b" anchorCtr="0">
            <a:noAutofit/>
          </a:bodyPr>
          <a:lstStyle>
            <a:lvl1pPr lvl="0" rtl="0">
              <a:spcBef>
                <a:spcPts val="0"/>
              </a:spcBef>
              <a:spcAft>
                <a:spcPts val="0"/>
              </a:spcAft>
              <a:buClr>
                <a:schemeClr val="accent5"/>
              </a:buClr>
              <a:buSzPts val="4000"/>
              <a:buNone/>
              <a:defRPr sz="4000" b="0">
                <a:solidFill>
                  <a:schemeClr val="accent5"/>
                </a:solidFill>
              </a:defRPr>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endParaRPr/>
          </a:p>
        </p:txBody>
      </p:sp>
      <p:sp>
        <p:nvSpPr>
          <p:cNvPr id="19" name="Google Shape;19;p3"/>
          <p:cNvSpPr txBox="1">
            <a:spLocks noGrp="1"/>
          </p:cNvSpPr>
          <p:nvPr>
            <p:ph type="subTitle" idx="1"/>
          </p:nvPr>
        </p:nvSpPr>
        <p:spPr>
          <a:xfrm>
            <a:off x="4535550" y="3129088"/>
            <a:ext cx="3660600" cy="283500"/>
          </a:xfrm>
          <a:prstGeom prst="rect">
            <a:avLst/>
          </a:prstGeom>
        </p:spPr>
        <p:txBody>
          <a:bodyPr spcFirstLastPara="1" wrap="square" lIns="0" tIns="0" rIns="0" bIns="0" anchor="t" anchorCtr="0">
            <a:noAutofit/>
          </a:bodyPr>
          <a:lstStyle>
            <a:lvl1pPr lvl="0" rtl="0">
              <a:spcBef>
                <a:spcPts val="0"/>
              </a:spcBef>
              <a:spcAft>
                <a:spcPts val="0"/>
              </a:spcAft>
              <a:buClr>
                <a:schemeClr val="lt1"/>
              </a:buClr>
              <a:buSzPts val="1700"/>
              <a:buNone/>
              <a:defRPr>
                <a:solidFill>
                  <a:schemeClr val="lt1"/>
                </a:solidFill>
              </a:defRPr>
            </a:lvl1pPr>
            <a:lvl2pPr lvl="1" rtl="0">
              <a:spcBef>
                <a:spcPts val="800"/>
              </a:spcBef>
              <a:spcAft>
                <a:spcPts val="0"/>
              </a:spcAft>
              <a:buClr>
                <a:schemeClr val="dk2"/>
              </a:buClr>
              <a:buSzPts val="3000"/>
              <a:buNone/>
              <a:defRPr sz="3000">
                <a:solidFill>
                  <a:schemeClr val="dk2"/>
                </a:solidFill>
              </a:defRPr>
            </a:lvl2pPr>
            <a:lvl3pPr lvl="2" rtl="0">
              <a:spcBef>
                <a:spcPts val="800"/>
              </a:spcBef>
              <a:spcAft>
                <a:spcPts val="0"/>
              </a:spcAft>
              <a:buClr>
                <a:schemeClr val="dk2"/>
              </a:buClr>
              <a:buSzPts val="3000"/>
              <a:buNone/>
              <a:defRPr sz="3000">
                <a:solidFill>
                  <a:schemeClr val="dk2"/>
                </a:solidFill>
              </a:defRPr>
            </a:lvl3pPr>
            <a:lvl4pPr lvl="3" rtl="0">
              <a:spcBef>
                <a:spcPts val="800"/>
              </a:spcBef>
              <a:spcAft>
                <a:spcPts val="0"/>
              </a:spcAft>
              <a:buClr>
                <a:schemeClr val="dk2"/>
              </a:buClr>
              <a:buSzPts val="3000"/>
              <a:buNone/>
              <a:defRPr sz="3000">
                <a:solidFill>
                  <a:schemeClr val="dk2"/>
                </a:solidFill>
              </a:defRPr>
            </a:lvl4pPr>
            <a:lvl5pPr lvl="4" rtl="0">
              <a:spcBef>
                <a:spcPts val="800"/>
              </a:spcBef>
              <a:spcAft>
                <a:spcPts val="0"/>
              </a:spcAft>
              <a:buClr>
                <a:schemeClr val="dk2"/>
              </a:buClr>
              <a:buSzPts val="3000"/>
              <a:buNone/>
              <a:defRPr sz="3000">
                <a:solidFill>
                  <a:schemeClr val="dk2"/>
                </a:solidFill>
              </a:defRPr>
            </a:lvl5pPr>
            <a:lvl6pPr lvl="5" rtl="0">
              <a:spcBef>
                <a:spcPts val="800"/>
              </a:spcBef>
              <a:spcAft>
                <a:spcPts val="0"/>
              </a:spcAft>
              <a:buClr>
                <a:schemeClr val="dk2"/>
              </a:buClr>
              <a:buSzPts val="3000"/>
              <a:buNone/>
              <a:defRPr sz="3000">
                <a:solidFill>
                  <a:schemeClr val="dk2"/>
                </a:solidFill>
              </a:defRPr>
            </a:lvl6pPr>
            <a:lvl7pPr lvl="6" rtl="0">
              <a:spcBef>
                <a:spcPts val="800"/>
              </a:spcBef>
              <a:spcAft>
                <a:spcPts val="0"/>
              </a:spcAft>
              <a:buClr>
                <a:schemeClr val="dk2"/>
              </a:buClr>
              <a:buSzPts val="3000"/>
              <a:buNone/>
              <a:defRPr sz="3000">
                <a:solidFill>
                  <a:schemeClr val="dk2"/>
                </a:solidFill>
              </a:defRPr>
            </a:lvl7pPr>
            <a:lvl8pPr lvl="7" rtl="0">
              <a:spcBef>
                <a:spcPts val="800"/>
              </a:spcBef>
              <a:spcAft>
                <a:spcPts val="0"/>
              </a:spcAft>
              <a:buClr>
                <a:schemeClr val="dk2"/>
              </a:buClr>
              <a:buSzPts val="3000"/>
              <a:buNone/>
              <a:defRPr sz="3000">
                <a:solidFill>
                  <a:schemeClr val="dk2"/>
                </a:solidFill>
              </a:defRPr>
            </a:lvl8pPr>
            <a:lvl9pPr lvl="8" rtl="0">
              <a:spcBef>
                <a:spcPts val="800"/>
              </a:spcBef>
              <a:spcAft>
                <a:spcPts val="800"/>
              </a:spcAft>
              <a:buClr>
                <a:schemeClr val="dk2"/>
              </a:buClr>
              <a:buSzPts val="3000"/>
              <a:buNone/>
              <a:defRPr sz="3000">
                <a:solidFill>
                  <a:schemeClr val="dk2"/>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31"/>
        <p:cNvGrpSpPr/>
        <p:nvPr/>
      </p:nvGrpSpPr>
      <p:grpSpPr>
        <a:xfrm>
          <a:off x="0" y="0"/>
          <a:ext cx="0" cy="0"/>
          <a:chOff x="0" y="0"/>
          <a:chExt cx="0" cy="0"/>
        </a:xfrm>
      </p:grpSpPr>
      <p:sp>
        <p:nvSpPr>
          <p:cNvPr id="32" name="Google Shape;32;p6"/>
          <p:cNvSpPr txBox="1">
            <a:spLocks noGrp="1"/>
          </p:cNvSpPr>
          <p:nvPr>
            <p:ph type="title"/>
          </p:nvPr>
        </p:nvSpPr>
        <p:spPr>
          <a:xfrm>
            <a:off x="855300" y="836000"/>
            <a:ext cx="7433400" cy="396300"/>
          </a:xfrm>
          <a:prstGeom prst="rect">
            <a:avLst/>
          </a:prstGeom>
        </p:spPr>
        <p:txBody>
          <a:bodyPr spcFirstLastPara="1" wrap="square" lIns="0" tIns="0" rIns="0" bIns="0" anchor="b" anchorCtr="0">
            <a:noAutofit/>
          </a:bodyPr>
          <a:lstStyle>
            <a:lvl1pPr lvl="0" rtl="0">
              <a:spcBef>
                <a:spcPts val="0"/>
              </a:spcBef>
              <a:spcAft>
                <a:spcPts val="0"/>
              </a:spcAft>
              <a:buSzPts val="3200"/>
              <a:buNone/>
              <a:defRPr b="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33" name="Google Shape;33;p6"/>
          <p:cNvSpPr txBox="1">
            <a:spLocks noGrp="1"/>
          </p:cNvSpPr>
          <p:nvPr>
            <p:ph type="body" idx="1"/>
          </p:nvPr>
        </p:nvSpPr>
        <p:spPr>
          <a:xfrm>
            <a:off x="855275" y="1353950"/>
            <a:ext cx="3473100" cy="3418200"/>
          </a:xfrm>
          <a:prstGeom prst="rect">
            <a:avLst/>
          </a:prstGeom>
        </p:spPr>
        <p:txBody>
          <a:bodyPr spcFirstLastPara="1" wrap="square" lIns="0" tIns="0" rIns="0" bIns="0" anchor="t" anchorCtr="0">
            <a:noAutofit/>
          </a:bodyPr>
          <a:lstStyle>
            <a:lvl1pPr marL="457200" lvl="0" indent="-355600" rtl="0">
              <a:spcBef>
                <a:spcPts val="0"/>
              </a:spcBef>
              <a:spcAft>
                <a:spcPts val="0"/>
              </a:spcAft>
              <a:buSzPts val="2000"/>
              <a:buChar char="●"/>
              <a:defRPr sz="2000"/>
            </a:lvl1pPr>
            <a:lvl2pPr marL="914400" lvl="1" indent="-355600" rtl="0">
              <a:spcBef>
                <a:spcPts val="800"/>
              </a:spcBef>
              <a:spcAft>
                <a:spcPts val="0"/>
              </a:spcAft>
              <a:buSzPts val="2000"/>
              <a:buChar char="○"/>
              <a:defRPr sz="2000"/>
            </a:lvl2pPr>
            <a:lvl3pPr marL="1371600" lvl="2" indent="-355600" rtl="0">
              <a:spcBef>
                <a:spcPts val="800"/>
              </a:spcBef>
              <a:spcAft>
                <a:spcPts val="0"/>
              </a:spcAft>
              <a:buSzPts val="2000"/>
              <a:buChar char="■"/>
              <a:defRPr sz="2000"/>
            </a:lvl3pPr>
            <a:lvl4pPr marL="1828800" lvl="3" indent="-355600" rtl="0">
              <a:spcBef>
                <a:spcPts val="800"/>
              </a:spcBef>
              <a:spcAft>
                <a:spcPts val="0"/>
              </a:spcAft>
              <a:buSzPts val="2000"/>
              <a:buChar char="●"/>
              <a:defRPr sz="2000"/>
            </a:lvl4pPr>
            <a:lvl5pPr marL="2286000" lvl="4" indent="-355600" rtl="0">
              <a:spcBef>
                <a:spcPts val="800"/>
              </a:spcBef>
              <a:spcAft>
                <a:spcPts val="0"/>
              </a:spcAft>
              <a:buSzPts val="2000"/>
              <a:buChar char="○"/>
              <a:defRPr sz="2000"/>
            </a:lvl5pPr>
            <a:lvl6pPr marL="2743200" lvl="5" indent="-355600" rtl="0">
              <a:spcBef>
                <a:spcPts val="800"/>
              </a:spcBef>
              <a:spcAft>
                <a:spcPts val="0"/>
              </a:spcAft>
              <a:buSzPts val="2000"/>
              <a:buChar char="■"/>
              <a:defRPr sz="2000"/>
            </a:lvl6pPr>
            <a:lvl7pPr marL="3200400" lvl="6" indent="-355600" rtl="0">
              <a:spcBef>
                <a:spcPts val="800"/>
              </a:spcBef>
              <a:spcAft>
                <a:spcPts val="0"/>
              </a:spcAft>
              <a:buSzPts val="2000"/>
              <a:buChar char="●"/>
              <a:defRPr sz="2000"/>
            </a:lvl7pPr>
            <a:lvl8pPr marL="3657600" lvl="7" indent="-355600" rtl="0">
              <a:spcBef>
                <a:spcPts val="800"/>
              </a:spcBef>
              <a:spcAft>
                <a:spcPts val="0"/>
              </a:spcAft>
              <a:buSzPts val="2000"/>
              <a:buChar char="○"/>
              <a:defRPr sz="2000"/>
            </a:lvl8pPr>
            <a:lvl9pPr marL="4114800" lvl="8" indent="-355600" rtl="0">
              <a:spcBef>
                <a:spcPts val="800"/>
              </a:spcBef>
              <a:spcAft>
                <a:spcPts val="800"/>
              </a:spcAft>
              <a:buSzPts val="2000"/>
              <a:buChar char="■"/>
              <a:defRPr sz="2000"/>
            </a:lvl9pPr>
          </a:lstStyle>
          <a:p>
            <a:endParaRPr/>
          </a:p>
        </p:txBody>
      </p:sp>
      <p:sp>
        <p:nvSpPr>
          <p:cNvPr id="34" name="Google Shape;34;p6"/>
          <p:cNvSpPr txBox="1">
            <a:spLocks noGrp="1"/>
          </p:cNvSpPr>
          <p:nvPr>
            <p:ph type="body" idx="2"/>
          </p:nvPr>
        </p:nvSpPr>
        <p:spPr>
          <a:xfrm>
            <a:off x="4815597" y="1353950"/>
            <a:ext cx="3473100" cy="3418200"/>
          </a:xfrm>
          <a:prstGeom prst="rect">
            <a:avLst/>
          </a:prstGeom>
        </p:spPr>
        <p:txBody>
          <a:bodyPr spcFirstLastPara="1" wrap="square" lIns="0" tIns="0" rIns="0" bIns="0" anchor="t" anchorCtr="0">
            <a:noAutofit/>
          </a:bodyPr>
          <a:lstStyle>
            <a:lvl1pPr marL="457200" lvl="0" indent="-355600" rtl="0">
              <a:spcBef>
                <a:spcPts val="0"/>
              </a:spcBef>
              <a:spcAft>
                <a:spcPts val="0"/>
              </a:spcAft>
              <a:buSzPts val="2000"/>
              <a:buChar char="●"/>
              <a:defRPr sz="2000"/>
            </a:lvl1pPr>
            <a:lvl2pPr marL="914400" lvl="1" indent="-355600" rtl="0">
              <a:spcBef>
                <a:spcPts val="800"/>
              </a:spcBef>
              <a:spcAft>
                <a:spcPts val="0"/>
              </a:spcAft>
              <a:buSzPts val="2000"/>
              <a:buChar char="○"/>
              <a:defRPr sz="2000"/>
            </a:lvl2pPr>
            <a:lvl3pPr marL="1371600" lvl="2" indent="-355600" rtl="0">
              <a:spcBef>
                <a:spcPts val="800"/>
              </a:spcBef>
              <a:spcAft>
                <a:spcPts val="0"/>
              </a:spcAft>
              <a:buSzPts val="2000"/>
              <a:buChar char="■"/>
              <a:defRPr sz="2000"/>
            </a:lvl3pPr>
            <a:lvl4pPr marL="1828800" lvl="3" indent="-355600" rtl="0">
              <a:spcBef>
                <a:spcPts val="800"/>
              </a:spcBef>
              <a:spcAft>
                <a:spcPts val="0"/>
              </a:spcAft>
              <a:buSzPts val="2000"/>
              <a:buChar char="●"/>
              <a:defRPr sz="2000"/>
            </a:lvl4pPr>
            <a:lvl5pPr marL="2286000" lvl="4" indent="-355600" rtl="0">
              <a:spcBef>
                <a:spcPts val="800"/>
              </a:spcBef>
              <a:spcAft>
                <a:spcPts val="0"/>
              </a:spcAft>
              <a:buSzPts val="2000"/>
              <a:buChar char="○"/>
              <a:defRPr sz="2000"/>
            </a:lvl5pPr>
            <a:lvl6pPr marL="2743200" lvl="5" indent="-355600" rtl="0">
              <a:spcBef>
                <a:spcPts val="800"/>
              </a:spcBef>
              <a:spcAft>
                <a:spcPts val="0"/>
              </a:spcAft>
              <a:buSzPts val="2000"/>
              <a:buChar char="■"/>
              <a:defRPr sz="2000"/>
            </a:lvl6pPr>
            <a:lvl7pPr marL="3200400" lvl="6" indent="-355600" rtl="0">
              <a:spcBef>
                <a:spcPts val="800"/>
              </a:spcBef>
              <a:spcAft>
                <a:spcPts val="0"/>
              </a:spcAft>
              <a:buSzPts val="2000"/>
              <a:buChar char="●"/>
              <a:defRPr sz="2000"/>
            </a:lvl7pPr>
            <a:lvl8pPr marL="3657600" lvl="7" indent="-355600" rtl="0">
              <a:spcBef>
                <a:spcPts val="800"/>
              </a:spcBef>
              <a:spcAft>
                <a:spcPts val="0"/>
              </a:spcAft>
              <a:buSzPts val="2000"/>
              <a:buChar char="○"/>
              <a:defRPr sz="2000"/>
            </a:lvl8pPr>
            <a:lvl9pPr marL="4114800" lvl="8" indent="-355600" rtl="0">
              <a:spcBef>
                <a:spcPts val="800"/>
              </a:spcBef>
              <a:spcAft>
                <a:spcPts val="800"/>
              </a:spcAft>
              <a:buSzPts val="2000"/>
              <a:buChar char="■"/>
              <a:defRPr sz="2000"/>
            </a:lvl9pPr>
          </a:lstStyle>
          <a:p>
            <a:endParaRPr/>
          </a:p>
        </p:txBody>
      </p:sp>
      <p:sp>
        <p:nvSpPr>
          <p:cNvPr id="35" name="Google Shape;35;p6"/>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aption">
  <p:cSld name="CAPTION_ONLY">
    <p:bg>
      <p:bgPr>
        <a:solidFill>
          <a:schemeClr val="accent1"/>
        </a:solidFill>
        <a:effectLst/>
      </p:bgPr>
    </p:bg>
    <p:spTree>
      <p:nvGrpSpPr>
        <p:cNvPr id="1" name="Shape 51"/>
        <p:cNvGrpSpPr/>
        <p:nvPr/>
      </p:nvGrpSpPr>
      <p:grpSpPr>
        <a:xfrm>
          <a:off x="0" y="0"/>
          <a:ext cx="0" cy="0"/>
          <a:chOff x="0" y="0"/>
          <a:chExt cx="0" cy="0"/>
        </a:xfrm>
      </p:grpSpPr>
      <p:sp>
        <p:nvSpPr>
          <p:cNvPr id="52" name="Google Shape;52;p9"/>
          <p:cNvSpPr>
            <a:spLocks noGrp="1"/>
          </p:cNvSpPr>
          <p:nvPr>
            <p:ph type="pic" idx="2"/>
          </p:nvPr>
        </p:nvSpPr>
        <p:spPr>
          <a:xfrm>
            <a:off x="0" y="-75"/>
            <a:ext cx="9144000" cy="4844700"/>
          </a:xfrm>
          <a:prstGeom prst="rect">
            <a:avLst/>
          </a:prstGeom>
          <a:noFill/>
          <a:ln>
            <a:noFill/>
          </a:ln>
        </p:spPr>
      </p:sp>
      <p:sp>
        <p:nvSpPr>
          <p:cNvPr id="53" name="Google Shape;53;p9"/>
          <p:cNvSpPr/>
          <p:nvPr/>
        </p:nvSpPr>
        <p:spPr>
          <a:xfrm>
            <a:off x="0" y="6466"/>
            <a:ext cx="9144000" cy="4797000"/>
          </a:xfrm>
          <a:prstGeom prst="rect">
            <a:avLst/>
          </a:prstGeom>
          <a:solidFill>
            <a:srgbClr val="2F465B">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9"/>
          <p:cNvSpPr txBox="1">
            <a:spLocks noGrp="1"/>
          </p:cNvSpPr>
          <p:nvPr>
            <p:ph type="body" idx="1"/>
          </p:nvPr>
        </p:nvSpPr>
        <p:spPr>
          <a:xfrm>
            <a:off x="519875" y="2463450"/>
            <a:ext cx="3293700" cy="216600"/>
          </a:xfrm>
          <a:prstGeom prst="rect">
            <a:avLst/>
          </a:prstGeom>
        </p:spPr>
        <p:txBody>
          <a:bodyPr spcFirstLastPara="1" wrap="square" lIns="0" tIns="0" rIns="0" bIns="0" anchor="t" anchorCtr="0">
            <a:noAutofit/>
          </a:bodyPr>
          <a:lstStyle>
            <a:lvl1pPr marL="457200" lvl="0" indent="-228600" rtl="0">
              <a:spcBef>
                <a:spcPts val="0"/>
              </a:spcBef>
              <a:spcAft>
                <a:spcPts val="800"/>
              </a:spcAft>
              <a:buClr>
                <a:schemeClr val="lt1"/>
              </a:buClr>
              <a:buSzPts val="1500"/>
              <a:buNone/>
              <a:defRPr sz="1500">
                <a:solidFill>
                  <a:schemeClr val="lt1"/>
                </a:solidFill>
              </a:defRPr>
            </a:lvl1pPr>
          </a:lstStyle>
          <a:p>
            <a:endParaRPr/>
          </a:p>
        </p:txBody>
      </p:sp>
      <p:sp>
        <p:nvSpPr>
          <p:cNvPr id="55" name="Google Shape;55;p9"/>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56" name="Google Shape;56;p9"/>
          <p:cNvSpPr/>
          <p:nvPr/>
        </p:nvSpPr>
        <p:spPr>
          <a:xfrm>
            <a:off x="0" y="4892259"/>
            <a:ext cx="9144000" cy="251400"/>
          </a:xfrm>
          <a:prstGeom prst="rect">
            <a:avLst/>
          </a:prstGeom>
          <a:solidFill>
            <a:srgbClr val="FFFFFF"/>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cxnSp>
        <p:nvCxnSpPr>
          <p:cNvPr id="57" name="Google Shape;57;p9"/>
          <p:cNvCxnSpPr/>
          <p:nvPr/>
        </p:nvCxnSpPr>
        <p:spPr>
          <a:xfrm>
            <a:off x="0" y="4844634"/>
            <a:ext cx="9144000" cy="0"/>
          </a:xfrm>
          <a:prstGeom prst="straightConnector1">
            <a:avLst/>
          </a:prstGeom>
          <a:noFill/>
          <a:ln w="95250" cap="flat" cmpd="sng">
            <a:solidFill>
              <a:srgbClr val="FFD2CC"/>
            </a:solidFill>
            <a:prstDash val="solid"/>
            <a:round/>
            <a:headEnd type="none" w="sm" len="sm"/>
            <a:tailEnd type="none" w="sm" len="sm"/>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8"/>
        <p:cNvGrpSpPr/>
        <p:nvPr/>
      </p:nvGrpSpPr>
      <p:grpSpPr>
        <a:xfrm>
          <a:off x="0" y="0"/>
          <a:ext cx="0" cy="0"/>
          <a:chOff x="0" y="0"/>
          <a:chExt cx="0" cy="0"/>
        </a:xfrm>
      </p:grpSpPr>
      <p:sp>
        <p:nvSpPr>
          <p:cNvPr id="59" name="Google Shape;59;p10"/>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855300" y="836000"/>
            <a:ext cx="7433400" cy="396300"/>
          </a:xfrm>
          <a:prstGeom prst="rect">
            <a:avLst/>
          </a:prstGeom>
          <a:noFill/>
          <a:ln>
            <a:noFill/>
          </a:ln>
        </p:spPr>
        <p:txBody>
          <a:bodyPr spcFirstLastPara="1" wrap="square" lIns="0" tIns="0" rIns="0" bIns="0" anchor="b" anchorCtr="0">
            <a:noAutofit/>
          </a:bodyPr>
          <a:lstStyle>
            <a:lvl1pPr lvl="0" rtl="0">
              <a:lnSpc>
                <a:spcPct val="90000"/>
              </a:lnSpc>
              <a:spcBef>
                <a:spcPts val="0"/>
              </a:spcBef>
              <a:spcAft>
                <a:spcPts val="0"/>
              </a:spcAft>
              <a:buClr>
                <a:schemeClr val="accent1"/>
              </a:buClr>
              <a:buSzPts val="3200"/>
              <a:buFont typeface="Merriweather Sans"/>
              <a:buNone/>
              <a:defRPr sz="3200" b="1">
                <a:solidFill>
                  <a:schemeClr val="accent1"/>
                </a:solidFill>
                <a:latin typeface="Merriweather Sans"/>
                <a:ea typeface="Merriweather Sans"/>
                <a:cs typeface="Merriweather Sans"/>
                <a:sym typeface="Merriweather Sans"/>
              </a:defRPr>
            </a:lvl1pPr>
            <a:lvl2pPr lvl="1" rtl="0">
              <a:lnSpc>
                <a:spcPct val="90000"/>
              </a:lnSpc>
              <a:spcBef>
                <a:spcPts val="0"/>
              </a:spcBef>
              <a:spcAft>
                <a:spcPts val="0"/>
              </a:spcAft>
              <a:buClr>
                <a:schemeClr val="dk1"/>
              </a:buClr>
              <a:buSzPts val="3200"/>
              <a:buNone/>
              <a:defRPr sz="3200" b="1">
                <a:solidFill>
                  <a:schemeClr val="dk1"/>
                </a:solidFill>
              </a:defRPr>
            </a:lvl2pPr>
            <a:lvl3pPr lvl="2" rtl="0">
              <a:lnSpc>
                <a:spcPct val="90000"/>
              </a:lnSpc>
              <a:spcBef>
                <a:spcPts val="0"/>
              </a:spcBef>
              <a:spcAft>
                <a:spcPts val="0"/>
              </a:spcAft>
              <a:buClr>
                <a:schemeClr val="dk1"/>
              </a:buClr>
              <a:buSzPts val="3200"/>
              <a:buNone/>
              <a:defRPr sz="3200" b="1">
                <a:solidFill>
                  <a:schemeClr val="dk1"/>
                </a:solidFill>
              </a:defRPr>
            </a:lvl3pPr>
            <a:lvl4pPr lvl="3" rtl="0">
              <a:lnSpc>
                <a:spcPct val="90000"/>
              </a:lnSpc>
              <a:spcBef>
                <a:spcPts val="0"/>
              </a:spcBef>
              <a:spcAft>
                <a:spcPts val="0"/>
              </a:spcAft>
              <a:buClr>
                <a:schemeClr val="dk1"/>
              </a:buClr>
              <a:buSzPts val="3200"/>
              <a:buNone/>
              <a:defRPr sz="3200" b="1">
                <a:solidFill>
                  <a:schemeClr val="dk1"/>
                </a:solidFill>
              </a:defRPr>
            </a:lvl4pPr>
            <a:lvl5pPr lvl="4" rtl="0">
              <a:lnSpc>
                <a:spcPct val="90000"/>
              </a:lnSpc>
              <a:spcBef>
                <a:spcPts val="0"/>
              </a:spcBef>
              <a:spcAft>
                <a:spcPts val="0"/>
              </a:spcAft>
              <a:buClr>
                <a:schemeClr val="dk1"/>
              </a:buClr>
              <a:buSzPts val="3200"/>
              <a:buNone/>
              <a:defRPr sz="3200" b="1">
                <a:solidFill>
                  <a:schemeClr val="dk1"/>
                </a:solidFill>
              </a:defRPr>
            </a:lvl5pPr>
            <a:lvl6pPr lvl="5" rtl="0">
              <a:lnSpc>
                <a:spcPct val="90000"/>
              </a:lnSpc>
              <a:spcBef>
                <a:spcPts val="0"/>
              </a:spcBef>
              <a:spcAft>
                <a:spcPts val="0"/>
              </a:spcAft>
              <a:buClr>
                <a:schemeClr val="dk1"/>
              </a:buClr>
              <a:buSzPts val="3200"/>
              <a:buNone/>
              <a:defRPr sz="3200" b="1">
                <a:solidFill>
                  <a:schemeClr val="dk1"/>
                </a:solidFill>
              </a:defRPr>
            </a:lvl6pPr>
            <a:lvl7pPr lvl="6" rtl="0">
              <a:lnSpc>
                <a:spcPct val="90000"/>
              </a:lnSpc>
              <a:spcBef>
                <a:spcPts val="0"/>
              </a:spcBef>
              <a:spcAft>
                <a:spcPts val="0"/>
              </a:spcAft>
              <a:buClr>
                <a:schemeClr val="dk1"/>
              </a:buClr>
              <a:buSzPts val="3200"/>
              <a:buNone/>
              <a:defRPr sz="3200" b="1">
                <a:solidFill>
                  <a:schemeClr val="dk1"/>
                </a:solidFill>
              </a:defRPr>
            </a:lvl7pPr>
            <a:lvl8pPr lvl="7" rtl="0">
              <a:lnSpc>
                <a:spcPct val="90000"/>
              </a:lnSpc>
              <a:spcBef>
                <a:spcPts val="0"/>
              </a:spcBef>
              <a:spcAft>
                <a:spcPts val="0"/>
              </a:spcAft>
              <a:buClr>
                <a:schemeClr val="dk1"/>
              </a:buClr>
              <a:buSzPts val="3200"/>
              <a:buNone/>
              <a:defRPr sz="3200" b="1">
                <a:solidFill>
                  <a:schemeClr val="dk1"/>
                </a:solidFill>
              </a:defRPr>
            </a:lvl8pPr>
            <a:lvl9pPr lvl="8" rtl="0">
              <a:lnSpc>
                <a:spcPct val="90000"/>
              </a:lnSpc>
              <a:spcBef>
                <a:spcPts val="0"/>
              </a:spcBef>
              <a:spcAft>
                <a:spcPts val="0"/>
              </a:spcAft>
              <a:buClr>
                <a:schemeClr val="dk1"/>
              </a:buClr>
              <a:buSzPts val="3200"/>
              <a:buNone/>
              <a:defRPr sz="3200" b="1">
                <a:solidFill>
                  <a:schemeClr val="dk1"/>
                </a:solidFill>
              </a:defRPr>
            </a:lvl9pPr>
          </a:lstStyle>
          <a:p>
            <a:endParaRPr/>
          </a:p>
        </p:txBody>
      </p:sp>
      <p:sp>
        <p:nvSpPr>
          <p:cNvPr id="7" name="Google Shape;7;p1"/>
          <p:cNvSpPr txBox="1">
            <a:spLocks noGrp="1"/>
          </p:cNvSpPr>
          <p:nvPr>
            <p:ph type="body" idx="1"/>
          </p:nvPr>
        </p:nvSpPr>
        <p:spPr>
          <a:xfrm>
            <a:off x="855300" y="1353947"/>
            <a:ext cx="7433400" cy="3033900"/>
          </a:xfrm>
          <a:prstGeom prst="rect">
            <a:avLst/>
          </a:prstGeom>
          <a:noFill/>
          <a:ln>
            <a:noFill/>
          </a:ln>
        </p:spPr>
        <p:txBody>
          <a:bodyPr spcFirstLastPara="1" wrap="square" lIns="0" tIns="0" rIns="0" bIns="0" anchor="t" anchorCtr="0">
            <a:noAutofit/>
          </a:bodyPr>
          <a:lstStyle>
            <a:lvl1pPr marL="457200" lvl="0" indent="-336550" rtl="0">
              <a:lnSpc>
                <a:spcPct val="115000"/>
              </a:lnSpc>
              <a:spcBef>
                <a:spcPts val="0"/>
              </a:spcBef>
              <a:spcAft>
                <a:spcPts val="0"/>
              </a:spcAft>
              <a:buClr>
                <a:schemeClr val="dk1"/>
              </a:buClr>
              <a:buSzPts val="1700"/>
              <a:buFont typeface="Merriweather Sans Light"/>
              <a:buChar char="●"/>
              <a:defRPr sz="1700">
                <a:solidFill>
                  <a:schemeClr val="dk1"/>
                </a:solidFill>
                <a:latin typeface="Merriweather Sans Light"/>
                <a:ea typeface="Merriweather Sans Light"/>
                <a:cs typeface="Merriweather Sans Light"/>
                <a:sym typeface="Merriweather Sans Light"/>
              </a:defRPr>
            </a:lvl1pPr>
            <a:lvl2pPr marL="914400" lvl="1" indent="-336550" rtl="0">
              <a:lnSpc>
                <a:spcPct val="115000"/>
              </a:lnSpc>
              <a:spcBef>
                <a:spcPts val="800"/>
              </a:spcBef>
              <a:spcAft>
                <a:spcPts val="0"/>
              </a:spcAft>
              <a:buClr>
                <a:schemeClr val="dk1"/>
              </a:buClr>
              <a:buSzPts val="1700"/>
              <a:buFont typeface="Merriweather Sans Light"/>
              <a:buChar char="○"/>
              <a:defRPr sz="1700">
                <a:solidFill>
                  <a:schemeClr val="dk1"/>
                </a:solidFill>
                <a:latin typeface="Merriweather Sans Light"/>
                <a:ea typeface="Merriweather Sans Light"/>
                <a:cs typeface="Merriweather Sans Light"/>
                <a:sym typeface="Merriweather Sans Light"/>
              </a:defRPr>
            </a:lvl2pPr>
            <a:lvl3pPr marL="1371600" lvl="2" indent="-336550" rtl="0">
              <a:lnSpc>
                <a:spcPct val="115000"/>
              </a:lnSpc>
              <a:spcBef>
                <a:spcPts val="800"/>
              </a:spcBef>
              <a:spcAft>
                <a:spcPts val="0"/>
              </a:spcAft>
              <a:buClr>
                <a:schemeClr val="dk1"/>
              </a:buClr>
              <a:buSzPts val="1700"/>
              <a:buFont typeface="Merriweather Sans Light"/>
              <a:buChar char="■"/>
              <a:defRPr sz="1700">
                <a:solidFill>
                  <a:schemeClr val="dk1"/>
                </a:solidFill>
                <a:latin typeface="Merriweather Sans Light"/>
                <a:ea typeface="Merriweather Sans Light"/>
                <a:cs typeface="Merriweather Sans Light"/>
                <a:sym typeface="Merriweather Sans Light"/>
              </a:defRPr>
            </a:lvl3pPr>
            <a:lvl4pPr marL="1828800" lvl="3" indent="-336550" rtl="0">
              <a:lnSpc>
                <a:spcPct val="115000"/>
              </a:lnSpc>
              <a:spcBef>
                <a:spcPts val="800"/>
              </a:spcBef>
              <a:spcAft>
                <a:spcPts val="0"/>
              </a:spcAft>
              <a:buClr>
                <a:schemeClr val="dk1"/>
              </a:buClr>
              <a:buSzPts val="1700"/>
              <a:buFont typeface="Merriweather Sans Light"/>
              <a:buChar char="●"/>
              <a:defRPr sz="1700">
                <a:solidFill>
                  <a:schemeClr val="dk1"/>
                </a:solidFill>
                <a:latin typeface="Merriweather Sans Light"/>
                <a:ea typeface="Merriweather Sans Light"/>
                <a:cs typeface="Merriweather Sans Light"/>
                <a:sym typeface="Merriweather Sans Light"/>
              </a:defRPr>
            </a:lvl4pPr>
            <a:lvl5pPr marL="2286000" lvl="4" indent="-336550" rtl="0">
              <a:lnSpc>
                <a:spcPct val="115000"/>
              </a:lnSpc>
              <a:spcBef>
                <a:spcPts val="800"/>
              </a:spcBef>
              <a:spcAft>
                <a:spcPts val="0"/>
              </a:spcAft>
              <a:buClr>
                <a:schemeClr val="dk1"/>
              </a:buClr>
              <a:buSzPts val="1700"/>
              <a:buFont typeface="Merriweather Sans Light"/>
              <a:buChar char="○"/>
              <a:defRPr sz="1700">
                <a:solidFill>
                  <a:schemeClr val="dk1"/>
                </a:solidFill>
                <a:latin typeface="Merriweather Sans Light"/>
                <a:ea typeface="Merriweather Sans Light"/>
                <a:cs typeface="Merriweather Sans Light"/>
                <a:sym typeface="Merriweather Sans Light"/>
              </a:defRPr>
            </a:lvl5pPr>
            <a:lvl6pPr marL="2743200" lvl="5" indent="-336550" rtl="0">
              <a:lnSpc>
                <a:spcPct val="115000"/>
              </a:lnSpc>
              <a:spcBef>
                <a:spcPts val="800"/>
              </a:spcBef>
              <a:spcAft>
                <a:spcPts val="0"/>
              </a:spcAft>
              <a:buClr>
                <a:schemeClr val="dk1"/>
              </a:buClr>
              <a:buSzPts val="1700"/>
              <a:buFont typeface="Merriweather Sans Light"/>
              <a:buChar char="■"/>
              <a:defRPr sz="1700">
                <a:solidFill>
                  <a:schemeClr val="dk1"/>
                </a:solidFill>
                <a:latin typeface="Merriweather Sans Light"/>
                <a:ea typeface="Merriweather Sans Light"/>
                <a:cs typeface="Merriweather Sans Light"/>
                <a:sym typeface="Merriweather Sans Light"/>
              </a:defRPr>
            </a:lvl6pPr>
            <a:lvl7pPr marL="3200400" lvl="6" indent="-336550" rtl="0">
              <a:lnSpc>
                <a:spcPct val="115000"/>
              </a:lnSpc>
              <a:spcBef>
                <a:spcPts val="800"/>
              </a:spcBef>
              <a:spcAft>
                <a:spcPts val="0"/>
              </a:spcAft>
              <a:buClr>
                <a:schemeClr val="dk1"/>
              </a:buClr>
              <a:buSzPts val="1700"/>
              <a:buFont typeface="Merriweather Sans Light"/>
              <a:buChar char="●"/>
              <a:defRPr sz="1700">
                <a:solidFill>
                  <a:schemeClr val="dk1"/>
                </a:solidFill>
                <a:latin typeface="Merriweather Sans Light"/>
                <a:ea typeface="Merriweather Sans Light"/>
                <a:cs typeface="Merriweather Sans Light"/>
                <a:sym typeface="Merriweather Sans Light"/>
              </a:defRPr>
            </a:lvl7pPr>
            <a:lvl8pPr marL="3657600" lvl="7" indent="-336550" rtl="0">
              <a:lnSpc>
                <a:spcPct val="115000"/>
              </a:lnSpc>
              <a:spcBef>
                <a:spcPts val="800"/>
              </a:spcBef>
              <a:spcAft>
                <a:spcPts val="0"/>
              </a:spcAft>
              <a:buClr>
                <a:schemeClr val="dk1"/>
              </a:buClr>
              <a:buSzPts val="1700"/>
              <a:buFont typeface="Merriweather Sans Light"/>
              <a:buChar char="○"/>
              <a:defRPr sz="1700">
                <a:solidFill>
                  <a:schemeClr val="dk1"/>
                </a:solidFill>
                <a:latin typeface="Merriweather Sans Light"/>
                <a:ea typeface="Merriweather Sans Light"/>
                <a:cs typeface="Merriweather Sans Light"/>
                <a:sym typeface="Merriweather Sans Light"/>
              </a:defRPr>
            </a:lvl8pPr>
            <a:lvl9pPr marL="4114800" lvl="8" indent="-336550" rtl="0">
              <a:lnSpc>
                <a:spcPct val="115000"/>
              </a:lnSpc>
              <a:spcBef>
                <a:spcPts val="800"/>
              </a:spcBef>
              <a:spcAft>
                <a:spcPts val="800"/>
              </a:spcAft>
              <a:buClr>
                <a:schemeClr val="dk1"/>
              </a:buClr>
              <a:buSzPts val="1700"/>
              <a:buFont typeface="Merriweather Sans Light"/>
              <a:buChar char="■"/>
              <a:defRPr sz="1700">
                <a:solidFill>
                  <a:schemeClr val="dk1"/>
                </a:solidFill>
                <a:latin typeface="Merriweather Sans Light"/>
                <a:ea typeface="Merriweather Sans Light"/>
                <a:cs typeface="Merriweather Sans Light"/>
                <a:sym typeface="Merriweather Sans Light"/>
              </a:defRPr>
            </a:lvl9pPr>
          </a:lstStyle>
          <a:p>
            <a:endParaRPr/>
          </a:p>
        </p:txBody>
      </p:sp>
      <p:sp>
        <p:nvSpPr>
          <p:cNvPr id="8" name="Google Shape;8;p1"/>
          <p:cNvSpPr txBox="1">
            <a:spLocks noGrp="1"/>
          </p:cNvSpPr>
          <p:nvPr>
            <p:ph type="sldNum" idx="12"/>
          </p:nvPr>
        </p:nvSpPr>
        <p:spPr>
          <a:xfrm>
            <a:off x="8480584" y="4749851"/>
            <a:ext cx="548700" cy="393600"/>
          </a:xfrm>
          <a:prstGeom prst="rect">
            <a:avLst/>
          </a:prstGeom>
          <a:noFill/>
          <a:ln>
            <a:noFill/>
          </a:ln>
        </p:spPr>
        <p:txBody>
          <a:bodyPr spcFirstLastPara="1" wrap="square" lIns="0" tIns="0" rIns="0" bIns="0" anchor="ctr" anchorCtr="0">
            <a:noAutofit/>
          </a:bodyPr>
          <a:lstStyle>
            <a:lvl1pPr lvl="0" algn="r" rtl="0">
              <a:buNone/>
              <a:defRPr sz="1300">
                <a:solidFill>
                  <a:schemeClr val="dk1"/>
                </a:solidFill>
                <a:latin typeface="Merriweather Sans"/>
                <a:ea typeface="Merriweather Sans"/>
                <a:cs typeface="Merriweather Sans"/>
                <a:sym typeface="Merriweather Sans"/>
              </a:defRPr>
            </a:lvl1pPr>
            <a:lvl2pPr lvl="1" algn="r" rtl="0">
              <a:buNone/>
              <a:defRPr sz="1300">
                <a:solidFill>
                  <a:schemeClr val="dk1"/>
                </a:solidFill>
                <a:latin typeface="Merriweather Sans"/>
                <a:ea typeface="Merriweather Sans"/>
                <a:cs typeface="Merriweather Sans"/>
                <a:sym typeface="Merriweather Sans"/>
              </a:defRPr>
            </a:lvl2pPr>
            <a:lvl3pPr lvl="2" algn="r" rtl="0">
              <a:buNone/>
              <a:defRPr sz="1300">
                <a:solidFill>
                  <a:schemeClr val="dk1"/>
                </a:solidFill>
                <a:latin typeface="Merriweather Sans"/>
                <a:ea typeface="Merriweather Sans"/>
                <a:cs typeface="Merriweather Sans"/>
                <a:sym typeface="Merriweather Sans"/>
              </a:defRPr>
            </a:lvl3pPr>
            <a:lvl4pPr lvl="3" algn="r" rtl="0">
              <a:buNone/>
              <a:defRPr sz="1300">
                <a:solidFill>
                  <a:schemeClr val="dk1"/>
                </a:solidFill>
                <a:latin typeface="Merriweather Sans"/>
                <a:ea typeface="Merriweather Sans"/>
                <a:cs typeface="Merriweather Sans"/>
                <a:sym typeface="Merriweather Sans"/>
              </a:defRPr>
            </a:lvl4pPr>
            <a:lvl5pPr lvl="4" algn="r" rtl="0">
              <a:buNone/>
              <a:defRPr sz="1300">
                <a:solidFill>
                  <a:schemeClr val="dk1"/>
                </a:solidFill>
                <a:latin typeface="Merriweather Sans"/>
                <a:ea typeface="Merriweather Sans"/>
                <a:cs typeface="Merriweather Sans"/>
                <a:sym typeface="Merriweather Sans"/>
              </a:defRPr>
            </a:lvl5pPr>
            <a:lvl6pPr lvl="5" algn="r" rtl="0">
              <a:buNone/>
              <a:defRPr sz="1300">
                <a:solidFill>
                  <a:schemeClr val="dk1"/>
                </a:solidFill>
                <a:latin typeface="Merriweather Sans"/>
                <a:ea typeface="Merriweather Sans"/>
                <a:cs typeface="Merriweather Sans"/>
                <a:sym typeface="Merriweather Sans"/>
              </a:defRPr>
            </a:lvl6pPr>
            <a:lvl7pPr lvl="6" algn="r" rtl="0">
              <a:buNone/>
              <a:defRPr sz="1300">
                <a:solidFill>
                  <a:schemeClr val="dk1"/>
                </a:solidFill>
                <a:latin typeface="Merriweather Sans"/>
                <a:ea typeface="Merriweather Sans"/>
                <a:cs typeface="Merriweather Sans"/>
                <a:sym typeface="Merriweather Sans"/>
              </a:defRPr>
            </a:lvl7pPr>
            <a:lvl8pPr lvl="7" algn="r" rtl="0">
              <a:buNone/>
              <a:defRPr sz="1300">
                <a:solidFill>
                  <a:schemeClr val="dk1"/>
                </a:solidFill>
                <a:latin typeface="Merriweather Sans"/>
                <a:ea typeface="Merriweather Sans"/>
                <a:cs typeface="Merriweather Sans"/>
                <a:sym typeface="Merriweather Sans"/>
              </a:defRPr>
            </a:lvl8pPr>
            <a:lvl9pPr lvl="8" algn="r" rtl="0">
              <a:buNone/>
              <a:defRPr sz="1300">
                <a:solidFill>
                  <a:schemeClr val="dk1"/>
                </a:solidFill>
                <a:latin typeface="Merriweather Sans"/>
                <a:ea typeface="Merriweather Sans"/>
                <a:cs typeface="Merriweather Sans"/>
                <a:sym typeface="Merriweather Sans"/>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2" r:id="rId3"/>
    <p:sldLayoutId id="2147483655" r:id="rId4"/>
    <p:sldLayoutId id="2147483656" r:id="rId5"/>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5.xml"/><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63"/>
        <p:cNvGrpSpPr/>
        <p:nvPr/>
      </p:nvGrpSpPr>
      <p:grpSpPr>
        <a:xfrm>
          <a:off x="0" y="0"/>
          <a:ext cx="0" cy="0"/>
          <a:chOff x="0" y="0"/>
          <a:chExt cx="0" cy="0"/>
        </a:xfrm>
      </p:grpSpPr>
      <p:sp>
        <p:nvSpPr>
          <p:cNvPr id="64" name="Google Shape;64;p11"/>
          <p:cNvSpPr/>
          <p:nvPr/>
        </p:nvSpPr>
        <p:spPr>
          <a:xfrm>
            <a:off x="8848908" y="0"/>
            <a:ext cx="295200" cy="5143500"/>
          </a:xfrm>
          <a:prstGeom prst="rect">
            <a:avLst/>
          </a:prstGeom>
          <a:solidFill>
            <a:schemeClr val="lt1"/>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65" name="Google Shape;65;p11"/>
          <p:cNvSpPr txBox="1"/>
          <p:nvPr/>
        </p:nvSpPr>
        <p:spPr>
          <a:xfrm>
            <a:off x="514350" y="1652588"/>
            <a:ext cx="3663300" cy="1508105"/>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 sz="6600" dirty="0">
                <a:solidFill>
                  <a:schemeClr val="accent5"/>
                </a:solidFill>
                <a:latin typeface="Merriweather Sans"/>
                <a:ea typeface="Merriweather Sans"/>
                <a:cs typeface="Merriweather Sans"/>
                <a:sym typeface="Merriweather Sans"/>
              </a:rPr>
              <a:t>FITSUM</a:t>
            </a:r>
          </a:p>
          <a:p>
            <a:pPr marL="0" marR="0" lvl="0" indent="0" algn="l" rtl="0">
              <a:lnSpc>
                <a:spcPct val="100000"/>
              </a:lnSpc>
              <a:spcBef>
                <a:spcPts val="0"/>
              </a:spcBef>
              <a:spcAft>
                <a:spcPts val="0"/>
              </a:spcAft>
              <a:buNone/>
            </a:pPr>
            <a:r>
              <a:rPr lang="en" sz="1600" dirty="0">
                <a:solidFill>
                  <a:schemeClr val="accent5"/>
                </a:solidFill>
                <a:latin typeface="Merriweather Sans"/>
                <a:ea typeface="Merriweather Sans"/>
                <a:cs typeface="Merriweather Sans"/>
                <a:sym typeface="Merriweather Sans"/>
              </a:rPr>
              <a:t>ONE STOP DESTINATION WHERE YOU CAN COMMIT TO A NEW YOU</a:t>
            </a:r>
            <a:endParaRPr sz="100" dirty="0">
              <a:solidFill>
                <a:schemeClr val="accent5"/>
              </a:solidFill>
              <a:latin typeface="Merriweather Sans"/>
              <a:ea typeface="Merriweather Sans"/>
              <a:cs typeface="Merriweather Sans"/>
              <a:sym typeface="Merriweather Sans"/>
            </a:endParaRPr>
          </a:p>
        </p:txBody>
      </p:sp>
      <p:cxnSp>
        <p:nvCxnSpPr>
          <p:cNvPr id="67" name="Google Shape;67;p11"/>
          <p:cNvCxnSpPr/>
          <p:nvPr/>
        </p:nvCxnSpPr>
        <p:spPr>
          <a:xfrm rot="-5400000">
            <a:off x="6232458" y="2547927"/>
            <a:ext cx="5232900" cy="0"/>
          </a:xfrm>
          <a:prstGeom prst="straightConnector1">
            <a:avLst/>
          </a:prstGeom>
          <a:noFill/>
          <a:ln w="95250" cap="flat" cmpd="sng">
            <a:solidFill>
              <a:schemeClr val="accent5"/>
            </a:solidFill>
            <a:prstDash val="solid"/>
            <a:round/>
            <a:headEnd type="none" w="sm" len="sm"/>
            <a:tailEnd type="none" w="sm" len="sm"/>
          </a:ln>
        </p:spPr>
      </p:cxnSp>
      <p:pic>
        <p:nvPicPr>
          <p:cNvPr id="2" name="Picture 1">
            <a:extLst>
              <a:ext uri="{FF2B5EF4-FFF2-40B4-BE49-F238E27FC236}">
                <a16:creationId xmlns:a16="http://schemas.microsoft.com/office/drawing/2014/main" id="{B63E4B4A-A426-7831-B221-4603224DE4FC}"/>
              </a:ext>
            </a:extLst>
          </p:cNvPr>
          <p:cNvPicPr>
            <a:picLocks noChangeAspect="1"/>
          </p:cNvPicPr>
          <p:nvPr/>
        </p:nvPicPr>
        <p:blipFill>
          <a:blip r:embed="rId3"/>
          <a:stretch>
            <a:fillRect/>
          </a:stretch>
        </p:blipFill>
        <p:spPr>
          <a:xfrm>
            <a:off x="4530000" y="173329"/>
            <a:ext cx="4023709" cy="4749196"/>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Shape 299"/>
        <p:cNvGrpSpPr/>
        <p:nvPr/>
      </p:nvGrpSpPr>
      <p:grpSpPr>
        <a:xfrm>
          <a:off x="0" y="0"/>
          <a:ext cx="0" cy="0"/>
          <a:chOff x="0" y="0"/>
          <a:chExt cx="0" cy="0"/>
        </a:xfrm>
      </p:grpSpPr>
      <p:sp>
        <p:nvSpPr>
          <p:cNvPr id="300" name="Google Shape;300;p29"/>
          <p:cNvSpPr/>
          <p:nvPr/>
        </p:nvSpPr>
        <p:spPr>
          <a:xfrm>
            <a:off x="268941" y="1240418"/>
            <a:ext cx="2556292" cy="3477033"/>
          </a:xfrm>
          <a:custGeom>
            <a:avLst/>
            <a:gdLst/>
            <a:ahLst/>
            <a:cxnLst/>
            <a:rect l="l" t="t" r="r" b="b"/>
            <a:pathLst>
              <a:path w="10118720" h="11309503" extrusionOk="0">
                <a:moveTo>
                  <a:pt x="0" y="0"/>
                </a:moveTo>
                <a:lnTo>
                  <a:pt x="0" y="11309503"/>
                </a:lnTo>
                <a:lnTo>
                  <a:pt x="10118720" y="11309503"/>
                </a:lnTo>
                <a:lnTo>
                  <a:pt x="10118720" y="0"/>
                </a:lnTo>
                <a:lnTo>
                  <a:pt x="0" y="0"/>
                </a:lnTo>
                <a:close/>
                <a:moveTo>
                  <a:pt x="10057760" y="11248543"/>
                </a:moveTo>
                <a:lnTo>
                  <a:pt x="59690" y="11248543"/>
                </a:lnTo>
                <a:lnTo>
                  <a:pt x="59690" y="59690"/>
                </a:lnTo>
                <a:lnTo>
                  <a:pt x="10057760" y="59690"/>
                </a:lnTo>
                <a:lnTo>
                  <a:pt x="10057760" y="11248543"/>
                </a:lnTo>
                <a:close/>
              </a:path>
            </a:pathLst>
          </a:custGeom>
          <a:solidFill>
            <a:schemeClr val="lt1"/>
          </a:solidFill>
          <a:ln>
            <a:noFill/>
          </a:ln>
        </p:spPr>
      </p:sp>
      <p:grpSp>
        <p:nvGrpSpPr>
          <p:cNvPr id="301" name="Google Shape;301;p29"/>
          <p:cNvGrpSpPr/>
          <p:nvPr/>
        </p:nvGrpSpPr>
        <p:grpSpPr>
          <a:xfrm>
            <a:off x="399570" y="2381314"/>
            <a:ext cx="2292998" cy="2336138"/>
            <a:chOff x="0" y="47626"/>
            <a:chExt cx="5264400" cy="5453753"/>
          </a:xfrm>
        </p:grpSpPr>
        <p:sp>
          <p:nvSpPr>
            <p:cNvPr id="302" name="Google Shape;302;p29"/>
            <p:cNvSpPr txBox="1"/>
            <p:nvPr/>
          </p:nvSpPr>
          <p:spPr>
            <a:xfrm>
              <a:off x="0" y="1254065"/>
              <a:ext cx="5264400" cy="4247314"/>
            </a:xfrm>
            <a:prstGeom prst="rect">
              <a:avLst/>
            </a:prstGeom>
            <a:noFill/>
            <a:ln>
              <a:noFill/>
            </a:ln>
          </p:spPr>
          <p:txBody>
            <a:bodyPr spcFirstLastPara="1" wrap="square" lIns="0" tIns="0" rIns="0" bIns="0" anchor="t" anchorCtr="0">
              <a:spAutoFit/>
            </a:bodyPr>
            <a:lstStyle/>
            <a:p>
              <a:pPr marL="0" marR="0" lvl="0" indent="0" algn="ctr" rtl="0">
                <a:lnSpc>
                  <a:spcPct val="115000"/>
                </a:lnSpc>
                <a:spcBef>
                  <a:spcPts val="0"/>
                </a:spcBef>
                <a:spcAft>
                  <a:spcPts val="0"/>
                </a:spcAft>
                <a:buNone/>
              </a:pPr>
              <a:r>
                <a:rPr lang="en" sz="1500" dirty="0">
                  <a:solidFill>
                    <a:schemeClr val="dk1"/>
                  </a:solidFill>
                  <a:latin typeface="Merriweather Sans Light"/>
                  <a:ea typeface="Merriweather Sans Light"/>
                  <a:cs typeface="Merriweather Sans Light"/>
                  <a:sym typeface="Merriweather Sans Light"/>
                </a:rPr>
                <a:t>It is a measure of body fat based on height and weight of a person and categorizes BMI bsed on providation information from WHO</a:t>
              </a:r>
              <a:endParaRPr sz="700" dirty="0">
                <a:solidFill>
                  <a:schemeClr val="dk1"/>
                </a:solidFill>
                <a:latin typeface="Merriweather Sans Light"/>
                <a:ea typeface="Merriweather Sans Light"/>
                <a:cs typeface="Merriweather Sans Light"/>
                <a:sym typeface="Merriweather Sans Light"/>
              </a:endParaRPr>
            </a:p>
          </p:txBody>
        </p:sp>
        <p:sp>
          <p:nvSpPr>
            <p:cNvPr id="303" name="Google Shape;303;p29"/>
            <p:cNvSpPr txBox="1"/>
            <p:nvPr/>
          </p:nvSpPr>
          <p:spPr>
            <a:xfrm>
              <a:off x="0" y="47626"/>
              <a:ext cx="5264400" cy="902810"/>
            </a:xfrm>
            <a:prstGeom prst="rect">
              <a:avLst/>
            </a:prstGeom>
            <a:noFill/>
            <a:ln>
              <a:noFill/>
            </a:ln>
          </p:spPr>
          <p:txBody>
            <a:bodyPr spcFirstLastPara="1" wrap="square" lIns="0" tIns="0" rIns="0" bIns="0" anchor="t" anchorCtr="0">
              <a:spAutoFit/>
            </a:bodyPr>
            <a:lstStyle/>
            <a:p>
              <a:pPr marL="0" marR="0" lvl="0" indent="0" algn="ctr" rtl="0">
                <a:lnSpc>
                  <a:spcPct val="110000"/>
                </a:lnSpc>
                <a:spcBef>
                  <a:spcPts val="0"/>
                </a:spcBef>
                <a:spcAft>
                  <a:spcPts val="0"/>
                </a:spcAft>
                <a:buNone/>
              </a:pPr>
              <a:r>
                <a:rPr lang="en-US" sz="2000" dirty="0">
                  <a:solidFill>
                    <a:schemeClr val="accent1"/>
                  </a:solidFill>
                  <a:latin typeface="Merriweather Sans"/>
                  <a:ea typeface="Merriweather Sans"/>
                  <a:cs typeface="Merriweather Sans"/>
                  <a:sym typeface="Merriweather Sans"/>
                </a:rPr>
                <a:t>BMI Calculator</a:t>
              </a:r>
              <a:endParaRPr sz="2000" dirty="0">
                <a:solidFill>
                  <a:schemeClr val="accent1"/>
                </a:solidFill>
                <a:latin typeface="Merriweather Sans"/>
                <a:ea typeface="Merriweather Sans"/>
                <a:cs typeface="Merriweather Sans"/>
                <a:sym typeface="Merriweather Sans"/>
              </a:endParaRPr>
            </a:p>
          </p:txBody>
        </p:sp>
      </p:grpSp>
      <p:sp>
        <p:nvSpPr>
          <p:cNvPr id="304" name="Google Shape;304;p29"/>
          <p:cNvSpPr/>
          <p:nvPr/>
        </p:nvSpPr>
        <p:spPr>
          <a:xfrm>
            <a:off x="3142045" y="1240418"/>
            <a:ext cx="2843817" cy="3477033"/>
          </a:xfrm>
          <a:custGeom>
            <a:avLst/>
            <a:gdLst/>
            <a:ahLst/>
            <a:cxnLst/>
            <a:rect l="l" t="t" r="r" b="b"/>
            <a:pathLst>
              <a:path w="10118720" h="11309503" extrusionOk="0">
                <a:moveTo>
                  <a:pt x="0" y="0"/>
                </a:moveTo>
                <a:lnTo>
                  <a:pt x="0" y="11309503"/>
                </a:lnTo>
                <a:lnTo>
                  <a:pt x="10118720" y="11309503"/>
                </a:lnTo>
                <a:lnTo>
                  <a:pt x="10118720" y="0"/>
                </a:lnTo>
                <a:lnTo>
                  <a:pt x="0" y="0"/>
                </a:lnTo>
                <a:close/>
                <a:moveTo>
                  <a:pt x="10057760" y="11248543"/>
                </a:moveTo>
                <a:lnTo>
                  <a:pt x="59690" y="11248543"/>
                </a:lnTo>
                <a:lnTo>
                  <a:pt x="59690" y="59690"/>
                </a:lnTo>
                <a:lnTo>
                  <a:pt x="10057760" y="59690"/>
                </a:lnTo>
                <a:lnTo>
                  <a:pt x="10057760" y="11248543"/>
                </a:lnTo>
                <a:close/>
              </a:path>
            </a:pathLst>
          </a:custGeom>
          <a:solidFill>
            <a:schemeClr val="lt1"/>
          </a:solidFill>
          <a:ln>
            <a:noFill/>
          </a:ln>
        </p:spPr>
      </p:sp>
      <p:grpSp>
        <p:nvGrpSpPr>
          <p:cNvPr id="305" name="Google Shape;305;p29"/>
          <p:cNvGrpSpPr/>
          <p:nvPr/>
        </p:nvGrpSpPr>
        <p:grpSpPr>
          <a:xfrm>
            <a:off x="3380845" y="2261547"/>
            <a:ext cx="2292998" cy="2816895"/>
            <a:chOff x="0" y="47625"/>
            <a:chExt cx="5264400" cy="6161641"/>
          </a:xfrm>
        </p:grpSpPr>
        <p:sp>
          <p:nvSpPr>
            <p:cNvPr id="306" name="Google Shape;306;p29"/>
            <p:cNvSpPr txBox="1"/>
            <p:nvPr/>
          </p:nvSpPr>
          <p:spPr>
            <a:xfrm>
              <a:off x="0" y="1254065"/>
              <a:ext cx="5264400" cy="4955201"/>
            </a:xfrm>
            <a:prstGeom prst="rect">
              <a:avLst/>
            </a:prstGeom>
            <a:noFill/>
            <a:ln>
              <a:noFill/>
            </a:ln>
          </p:spPr>
          <p:txBody>
            <a:bodyPr spcFirstLastPara="1" wrap="square" lIns="0" tIns="0" rIns="0" bIns="0" anchor="t" anchorCtr="0">
              <a:spAutoFit/>
            </a:bodyPr>
            <a:lstStyle/>
            <a:p>
              <a:pPr marL="0" marR="0" lvl="0" indent="0" algn="ctr" rtl="0">
                <a:lnSpc>
                  <a:spcPct val="115000"/>
                </a:lnSpc>
                <a:spcBef>
                  <a:spcPts val="0"/>
                </a:spcBef>
                <a:spcAft>
                  <a:spcPts val="0"/>
                </a:spcAft>
                <a:buNone/>
              </a:pPr>
              <a:r>
                <a:rPr lang="en" sz="1500" dirty="0">
                  <a:solidFill>
                    <a:schemeClr val="dk1"/>
                  </a:solidFill>
                  <a:latin typeface="Merriweather Sans Light"/>
                  <a:ea typeface="Merriweather Sans Light"/>
                  <a:cs typeface="Merriweather Sans Light"/>
                  <a:sym typeface="Merriweather Sans Light"/>
                </a:rPr>
                <a:t>Calorie trackers are extremely useful if you are trying to lose, maintain or even gain weight and helps you make specific changes to your diet.</a:t>
              </a:r>
              <a:endParaRPr sz="700" dirty="0">
                <a:solidFill>
                  <a:schemeClr val="dk1"/>
                </a:solidFill>
                <a:latin typeface="Merriweather Sans Light"/>
                <a:ea typeface="Merriweather Sans Light"/>
                <a:cs typeface="Merriweather Sans Light"/>
                <a:sym typeface="Merriweather Sans Light"/>
              </a:endParaRPr>
            </a:p>
          </p:txBody>
        </p:sp>
        <p:sp>
          <p:nvSpPr>
            <p:cNvPr id="307" name="Google Shape;307;p29"/>
            <p:cNvSpPr txBox="1"/>
            <p:nvPr/>
          </p:nvSpPr>
          <p:spPr>
            <a:xfrm>
              <a:off x="0" y="47625"/>
              <a:ext cx="5264400" cy="902810"/>
            </a:xfrm>
            <a:prstGeom prst="rect">
              <a:avLst/>
            </a:prstGeom>
            <a:noFill/>
            <a:ln>
              <a:noFill/>
            </a:ln>
          </p:spPr>
          <p:txBody>
            <a:bodyPr spcFirstLastPara="1" wrap="square" lIns="0" tIns="0" rIns="0" bIns="0" anchor="t" anchorCtr="0">
              <a:spAutoFit/>
            </a:bodyPr>
            <a:lstStyle/>
            <a:p>
              <a:pPr marL="0" marR="0" lvl="0" indent="0" algn="ctr" rtl="0">
                <a:lnSpc>
                  <a:spcPct val="110000"/>
                </a:lnSpc>
                <a:spcBef>
                  <a:spcPts val="0"/>
                </a:spcBef>
                <a:spcAft>
                  <a:spcPts val="0"/>
                </a:spcAft>
                <a:buNone/>
              </a:pPr>
              <a:r>
                <a:rPr lang="en" sz="2000" dirty="0">
                  <a:solidFill>
                    <a:schemeClr val="accent1"/>
                  </a:solidFill>
                  <a:latin typeface="Merriweather Sans"/>
                  <a:ea typeface="Merriweather Sans"/>
                  <a:cs typeface="Merriweather Sans"/>
                  <a:sym typeface="Merriweather Sans"/>
                </a:rPr>
                <a:t>Calorie tracker</a:t>
              </a:r>
              <a:endParaRPr sz="500" dirty="0">
                <a:solidFill>
                  <a:schemeClr val="accent1"/>
                </a:solidFill>
                <a:latin typeface="Merriweather Sans"/>
                <a:ea typeface="Merriweather Sans"/>
                <a:cs typeface="Merriweather Sans"/>
                <a:sym typeface="Merriweather Sans"/>
              </a:endParaRPr>
            </a:p>
          </p:txBody>
        </p:sp>
      </p:grpSp>
      <p:sp>
        <p:nvSpPr>
          <p:cNvPr id="308" name="Google Shape;308;p29"/>
          <p:cNvSpPr/>
          <p:nvPr/>
        </p:nvSpPr>
        <p:spPr>
          <a:xfrm>
            <a:off x="6247341" y="1201998"/>
            <a:ext cx="2627718" cy="3477033"/>
          </a:xfrm>
          <a:custGeom>
            <a:avLst/>
            <a:gdLst/>
            <a:ahLst/>
            <a:cxnLst/>
            <a:rect l="l" t="t" r="r" b="b"/>
            <a:pathLst>
              <a:path w="10118720" h="11309503" extrusionOk="0">
                <a:moveTo>
                  <a:pt x="0" y="0"/>
                </a:moveTo>
                <a:lnTo>
                  <a:pt x="0" y="11309503"/>
                </a:lnTo>
                <a:lnTo>
                  <a:pt x="10118720" y="11309503"/>
                </a:lnTo>
                <a:lnTo>
                  <a:pt x="10118720" y="0"/>
                </a:lnTo>
                <a:lnTo>
                  <a:pt x="0" y="0"/>
                </a:lnTo>
                <a:close/>
                <a:moveTo>
                  <a:pt x="10057760" y="11248543"/>
                </a:moveTo>
                <a:lnTo>
                  <a:pt x="59690" y="11248543"/>
                </a:lnTo>
                <a:lnTo>
                  <a:pt x="59690" y="59690"/>
                </a:lnTo>
                <a:lnTo>
                  <a:pt x="10057760" y="59690"/>
                </a:lnTo>
                <a:lnTo>
                  <a:pt x="10057760" y="11248543"/>
                </a:lnTo>
                <a:close/>
              </a:path>
            </a:pathLst>
          </a:custGeom>
          <a:solidFill>
            <a:schemeClr val="lt1"/>
          </a:solidFill>
          <a:ln>
            <a:noFill/>
          </a:ln>
        </p:spPr>
      </p:sp>
      <p:grpSp>
        <p:nvGrpSpPr>
          <p:cNvPr id="309" name="Google Shape;309;p29"/>
          <p:cNvGrpSpPr/>
          <p:nvPr/>
        </p:nvGrpSpPr>
        <p:grpSpPr>
          <a:xfrm>
            <a:off x="6451408" y="2258060"/>
            <a:ext cx="2293021" cy="2014263"/>
            <a:chOff x="0" y="-457932"/>
            <a:chExt cx="5591643" cy="6667198"/>
          </a:xfrm>
        </p:grpSpPr>
        <p:sp>
          <p:nvSpPr>
            <p:cNvPr id="310" name="Google Shape;310;p29"/>
            <p:cNvSpPr txBox="1"/>
            <p:nvPr/>
          </p:nvSpPr>
          <p:spPr>
            <a:xfrm>
              <a:off x="0" y="1254065"/>
              <a:ext cx="5264400" cy="4955201"/>
            </a:xfrm>
            <a:prstGeom prst="rect">
              <a:avLst/>
            </a:prstGeom>
            <a:noFill/>
            <a:ln>
              <a:noFill/>
            </a:ln>
          </p:spPr>
          <p:txBody>
            <a:bodyPr spcFirstLastPara="1" wrap="square" lIns="0" tIns="0" rIns="0" bIns="0" anchor="t" anchorCtr="0">
              <a:spAutoFit/>
            </a:bodyPr>
            <a:lstStyle/>
            <a:p>
              <a:pPr marL="0" marR="0" lvl="0" indent="0" algn="ctr" rtl="0">
                <a:lnSpc>
                  <a:spcPct val="115000"/>
                </a:lnSpc>
                <a:spcBef>
                  <a:spcPts val="0"/>
                </a:spcBef>
                <a:spcAft>
                  <a:spcPts val="0"/>
                </a:spcAft>
                <a:buNone/>
              </a:pPr>
              <a:r>
                <a:rPr lang="en" sz="1500" dirty="0">
                  <a:solidFill>
                    <a:schemeClr val="dk1"/>
                  </a:solidFill>
                  <a:latin typeface="Merriweather Sans Light"/>
                  <a:ea typeface="Merriweather Sans Light"/>
                  <a:cs typeface="Merriweather Sans Light"/>
                  <a:sym typeface="Merriweather Sans Light"/>
                </a:rPr>
                <a:t>Exercise is good for you, but getting started can be tough for many.So it provides you reference to some best and effective workout videos.</a:t>
              </a:r>
              <a:endParaRPr sz="700" dirty="0">
                <a:solidFill>
                  <a:schemeClr val="dk1"/>
                </a:solidFill>
                <a:latin typeface="Merriweather Sans Light"/>
                <a:ea typeface="Merriweather Sans Light"/>
                <a:cs typeface="Merriweather Sans Light"/>
                <a:sym typeface="Merriweather Sans Light"/>
              </a:endParaRPr>
            </a:p>
          </p:txBody>
        </p:sp>
        <p:sp>
          <p:nvSpPr>
            <p:cNvPr id="311" name="Google Shape;311;p29"/>
            <p:cNvSpPr txBox="1"/>
            <p:nvPr/>
          </p:nvSpPr>
          <p:spPr>
            <a:xfrm>
              <a:off x="327243" y="-457932"/>
              <a:ext cx="5264400" cy="902810"/>
            </a:xfrm>
            <a:prstGeom prst="rect">
              <a:avLst/>
            </a:prstGeom>
            <a:noFill/>
            <a:ln>
              <a:noFill/>
            </a:ln>
          </p:spPr>
          <p:txBody>
            <a:bodyPr spcFirstLastPara="1" wrap="square" lIns="0" tIns="0" rIns="0" bIns="0" anchor="t" anchorCtr="0">
              <a:spAutoFit/>
            </a:bodyPr>
            <a:lstStyle/>
            <a:p>
              <a:pPr marL="0" marR="0" lvl="0" indent="0" algn="ctr" rtl="0">
                <a:lnSpc>
                  <a:spcPct val="110000"/>
                </a:lnSpc>
                <a:spcBef>
                  <a:spcPts val="0"/>
                </a:spcBef>
                <a:spcAft>
                  <a:spcPts val="0"/>
                </a:spcAft>
                <a:buNone/>
              </a:pPr>
              <a:r>
                <a:rPr lang="en" sz="2000" dirty="0">
                  <a:solidFill>
                    <a:schemeClr val="accent1"/>
                  </a:solidFill>
                  <a:latin typeface="Merriweather Sans"/>
                  <a:ea typeface="Merriweather Sans"/>
                  <a:cs typeface="Merriweather Sans"/>
                  <a:sym typeface="Merriweather Sans"/>
                </a:rPr>
                <a:t>Workout Guide</a:t>
              </a:r>
              <a:endParaRPr sz="500" dirty="0">
                <a:solidFill>
                  <a:schemeClr val="accent1"/>
                </a:solidFill>
                <a:latin typeface="Merriweather Sans"/>
                <a:ea typeface="Merriweather Sans"/>
                <a:cs typeface="Merriweather Sans"/>
                <a:sym typeface="Merriweather Sans"/>
              </a:endParaRPr>
            </a:p>
          </p:txBody>
        </p:sp>
      </p:grpSp>
      <p:grpSp>
        <p:nvGrpSpPr>
          <p:cNvPr id="312" name="Google Shape;312;p29"/>
          <p:cNvGrpSpPr/>
          <p:nvPr/>
        </p:nvGrpSpPr>
        <p:grpSpPr>
          <a:xfrm>
            <a:off x="6519362" y="1527050"/>
            <a:ext cx="1910256" cy="656349"/>
            <a:chOff x="16351" y="0"/>
            <a:chExt cx="6571227" cy="2257821"/>
          </a:xfrm>
        </p:grpSpPr>
        <p:sp>
          <p:nvSpPr>
            <p:cNvPr id="313" name="Google Shape;313;p29"/>
            <p:cNvSpPr/>
            <p:nvPr/>
          </p:nvSpPr>
          <p:spPr>
            <a:xfrm>
              <a:off x="16351" y="0"/>
              <a:ext cx="2570727" cy="2257821"/>
            </a:xfrm>
            <a:custGeom>
              <a:avLst/>
              <a:gdLst/>
              <a:ahLst/>
              <a:cxnLst/>
              <a:rect l="l" t="t" r="r" b="b"/>
              <a:pathLst>
                <a:path w="2570727" h="2257821" extrusionOk="0">
                  <a:moveTo>
                    <a:pt x="618649" y="0"/>
                  </a:moveTo>
                  <a:lnTo>
                    <a:pt x="618649" y="0"/>
                  </a:lnTo>
                  <a:cubicBezTo>
                    <a:pt x="562511" y="0"/>
                    <a:pt x="508673" y="22301"/>
                    <a:pt x="468978" y="61996"/>
                  </a:cubicBezTo>
                  <a:cubicBezTo>
                    <a:pt x="429283" y="101691"/>
                    <a:pt x="406982" y="155529"/>
                    <a:pt x="406982" y="211667"/>
                  </a:cubicBezTo>
                  <a:lnTo>
                    <a:pt x="406982" y="282222"/>
                  </a:lnTo>
                  <a:cubicBezTo>
                    <a:pt x="407503" y="398753"/>
                    <a:pt x="502117" y="492944"/>
                    <a:pt x="618649" y="492944"/>
                  </a:cubicBezTo>
                  <a:cubicBezTo>
                    <a:pt x="735181" y="492944"/>
                    <a:pt x="829794" y="398753"/>
                    <a:pt x="830316" y="282222"/>
                  </a:cubicBezTo>
                  <a:lnTo>
                    <a:pt x="830316" y="211667"/>
                  </a:lnTo>
                  <a:cubicBezTo>
                    <a:pt x="830316" y="94766"/>
                    <a:pt x="735549" y="0"/>
                    <a:pt x="618649" y="0"/>
                  </a:cubicBezTo>
                  <a:close/>
                  <a:moveTo>
                    <a:pt x="399433" y="969998"/>
                  </a:moveTo>
                  <a:cubicBezTo>
                    <a:pt x="400632" y="961884"/>
                    <a:pt x="389202" y="958709"/>
                    <a:pt x="386027" y="966258"/>
                  </a:cubicBezTo>
                  <a:lnTo>
                    <a:pt x="232005" y="1325598"/>
                  </a:lnTo>
                  <a:cubicBezTo>
                    <a:pt x="209748" y="1377518"/>
                    <a:pt x="158672" y="1411161"/>
                    <a:pt x="102182" y="1411111"/>
                  </a:cubicBezTo>
                  <a:lnTo>
                    <a:pt x="37130" y="1411111"/>
                  </a:lnTo>
                  <a:cubicBezTo>
                    <a:pt x="25266" y="1411122"/>
                    <a:pt x="14190" y="1405168"/>
                    <a:pt x="7655" y="1395265"/>
                  </a:cubicBezTo>
                  <a:cubicBezTo>
                    <a:pt x="1120" y="1385363"/>
                    <a:pt x="0" y="1372839"/>
                    <a:pt x="4675" y="1361934"/>
                  </a:cubicBezTo>
                  <a:lnTo>
                    <a:pt x="195316" y="917222"/>
                  </a:lnTo>
                  <a:lnTo>
                    <a:pt x="265448" y="741821"/>
                  </a:lnTo>
                  <a:cubicBezTo>
                    <a:pt x="308318" y="634683"/>
                    <a:pt x="412095" y="564437"/>
                    <a:pt x="527491" y="564444"/>
                  </a:cubicBezTo>
                  <a:lnTo>
                    <a:pt x="709807" y="564444"/>
                  </a:lnTo>
                  <a:cubicBezTo>
                    <a:pt x="825204" y="564437"/>
                    <a:pt x="928980" y="634683"/>
                    <a:pt x="971850" y="741821"/>
                  </a:cubicBezTo>
                  <a:lnTo>
                    <a:pt x="1041982" y="917222"/>
                  </a:lnTo>
                  <a:lnTo>
                    <a:pt x="1232553" y="1361934"/>
                  </a:lnTo>
                  <a:cubicBezTo>
                    <a:pt x="1237228" y="1372839"/>
                    <a:pt x="1236108" y="1385363"/>
                    <a:pt x="1229572" y="1395265"/>
                  </a:cubicBezTo>
                  <a:cubicBezTo>
                    <a:pt x="1223037" y="1405168"/>
                    <a:pt x="1211962" y="1411122"/>
                    <a:pt x="1200097" y="1411111"/>
                  </a:cubicBezTo>
                  <a:lnTo>
                    <a:pt x="1135045" y="1411111"/>
                  </a:lnTo>
                  <a:cubicBezTo>
                    <a:pt x="1078607" y="1411105"/>
                    <a:pt x="1027601" y="1377471"/>
                    <a:pt x="1005364" y="1325598"/>
                  </a:cubicBezTo>
                  <a:lnTo>
                    <a:pt x="851341" y="966258"/>
                  </a:lnTo>
                  <a:cubicBezTo>
                    <a:pt x="848096" y="958709"/>
                    <a:pt x="836736" y="961884"/>
                    <a:pt x="837865" y="969998"/>
                  </a:cubicBezTo>
                  <a:lnTo>
                    <a:pt x="900871" y="1411111"/>
                  </a:lnTo>
                  <a:lnTo>
                    <a:pt x="968252" y="2219607"/>
                  </a:lnTo>
                  <a:cubicBezTo>
                    <a:pt x="969060" y="2229429"/>
                    <a:pt x="965723" y="2239141"/>
                    <a:pt x="959048" y="2246392"/>
                  </a:cubicBezTo>
                  <a:cubicBezTo>
                    <a:pt x="952374" y="2253643"/>
                    <a:pt x="942970" y="2257771"/>
                    <a:pt x="933115" y="2257778"/>
                  </a:cubicBezTo>
                  <a:lnTo>
                    <a:pt x="879281" y="2257778"/>
                  </a:lnTo>
                  <a:cubicBezTo>
                    <a:pt x="810300" y="2257786"/>
                    <a:pt x="751423" y="2207921"/>
                    <a:pt x="740075" y="2139879"/>
                  </a:cubicBezTo>
                  <a:lnTo>
                    <a:pt x="625705" y="1452880"/>
                  </a:lnTo>
                  <a:cubicBezTo>
                    <a:pt x="624364" y="1444978"/>
                    <a:pt x="613075" y="1444978"/>
                    <a:pt x="611735" y="1452880"/>
                  </a:cubicBezTo>
                  <a:lnTo>
                    <a:pt x="497293" y="2139879"/>
                  </a:lnTo>
                  <a:cubicBezTo>
                    <a:pt x="485941" y="2207948"/>
                    <a:pt x="427025" y="2257821"/>
                    <a:pt x="358017" y="2257778"/>
                  </a:cubicBezTo>
                  <a:lnTo>
                    <a:pt x="304183" y="2257778"/>
                  </a:lnTo>
                  <a:cubicBezTo>
                    <a:pt x="294328" y="2257771"/>
                    <a:pt x="284924" y="2253643"/>
                    <a:pt x="278250" y="2246392"/>
                  </a:cubicBezTo>
                  <a:cubicBezTo>
                    <a:pt x="271575" y="2239141"/>
                    <a:pt x="268238" y="2229429"/>
                    <a:pt x="269046" y="2219607"/>
                  </a:cubicBezTo>
                  <a:lnTo>
                    <a:pt x="336427" y="1411111"/>
                  </a:lnTo>
                  <a:lnTo>
                    <a:pt x="399433" y="969998"/>
                  </a:lnTo>
                  <a:close/>
                  <a:moveTo>
                    <a:pt x="1952149" y="0"/>
                  </a:moveTo>
                  <a:lnTo>
                    <a:pt x="1952149" y="0"/>
                  </a:lnTo>
                  <a:cubicBezTo>
                    <a:pt x="1896012" y="0"/>
                    <a:pt x="1842173" y="22301"/>
                    <a:pt x="1802478" y="61996"/>
                  </a:cubicBezTo>
                  <a:cubicBezTo>
                    <a:pt x="1762783" y="101691"/>
                    <a:pt x="1740482" y="155529"/>
                    <a:pt x="1740482" y="211667"/>
                  </a:cubicBezTo>
                  <a:lnTo>
                    <a:pt x="1740482" y="282222"/>
                  </a:lnTo>
                  <a:cubicBezTo>
                    <a:pt x="1741003" y="398753"/>
                    <a:pt x="1835617" y="492944"/>
                    <a:pt x="1952149" y="492944"/>
                  </a:cubicBezTo>
                  <a:cubicBezTo>
                    <a:pt x="2068681" y="492944"/>
                    <a:pt x="2163295" y="398753"/>
                    <a:pt x="2163816" y="282222"/>
                  </a:cubicBezTo>
                  <a:lnTo>
                    <a:pt x="2163816" y="211667"/>
                  </a:lnTo>
                  <a:cubicBezTo>
                    <a:pt x="2163816" y="155529"/>
                    <a:pt x="2141515" y="101691"/>
                    <a:pt x="2101820" y="61996"/>
                  </a:cubicBezTo>
                  <a:cubicBezTo>
                    <a:pt x="2062125" y="22301"/>
                    <a:pt x="2008286" y="0"/>
                    <a:pt x="1952149" y="0"/>
                  </a:cubicBezTo>
                  <a:close/>
                  <a:moveTo>
                    <a:pt x="1732933" y="969998"/>
                  </a:moveTo>
                  <a:cubicBezTo>
                    <a:pt x="1734132" y="961884"/>
                    <a:pt x="1722702" y="958709"/>
                    <a:pt x="1719527" y="966258"/>
                  </a:cubicBezTo>
                  <a:lnTo>
                    <a:pt x="1565505" y="1325598"/>
                  </a:lnTo>
                  <a:cubicBezTo>
                    <a:pt x="1543248" y="1377518"/>
                    <a:pt x="1492172" y="1411161"/>
                    <a:pt x="1435682" y="1411111"/>
                  </a:cubicBezTo>
                  <a:lnTo>
                    <a:pt x="1370630" y="1411111"/>
                  </a:lnTo>
                  <a:cubicBezTo>
                    <a:pt x="1358766" y="1411122"/>
                    <a:pt x="1347690" y="1405168"/>
                    <a:pt x="1341155" y="1395265"/>
                  </a:cubicBezTo>
                  <a:cubicBezTo>
                    <a:pt x="1334620" y="1385363"/>
                    <a:pt x="1333500" y="1372839"/>
                    <a:pt x="1338175" y="1361934"/>
                  </a:cubicBezTo>
                  <a:lnTo>
                    <a:pt x="1528816" y="917222"/>
                  </a:lnTo>
                  <a:lnTo>
                    <a:pt x="1598948" y="741821"/>
                  </a:lnTo>
                  <a:cubicBezTo>
                    <a:pt x="1641818" y="634683"/>
                    <a:pt x="1745594" y="564437"/>
                    <a:pt x="1860991" y="564444"/>
                  </a:cubicBezTo>
                  <a:lnTo>
                    <a:pt x="2043307" y="564444"/>
                  </a:lnTo>
                  <a:cubicBezTo>
                    <a:pt x="2158704" y="564437"/>
                    <a:pt x="2262480" y="634683"/>
                    <a:pt x="2305350" y="741821"/>
                  </a:cubicBezTo>
                  <a:lnTo>
                    <a:pt x="2375482" y="917222"/>
                  </a:lnTo>
                  <a:lnTo>
                    <a:pt x="2566053" y="1361934"/>
                  </a:lnTo>
                  <a:cubicBezTo>
                    <a:pt x="2570727" y="1372839"/>
                    <a:pt x="2569607" y="1385363"/>
                    <a:pt x="2563072" y="1395265"/>
                  </a:cubicBezTo>
                  <a:cubicBezTo>
                    <a:pt x="2556537" y="1405168"/>
                    <a:pt x="2545462" y="1411122"/>
                    <a:pt x="2533597" y="1411111"/>
                  </a:cubicBezTo>
                  <a:lnTo>
                    <a:pt x="2468545" y="1411111"/>
                  </a:lnTo>
                  <a:cubicBezTo>
                    <a:pt x="2412107" y="1411105"/>
                    <a:pt x="2361101" y="1377471"/>
                    <a:pt x="2338864" y="1325598"/>
                  </a:cubicBezTo>
                  <a:lnTo>
                    <a:pt x="2184841" y="966258"/>
                  </a:lnTo>
                  <a:cubicBezTo>
                    <a:pt x="2181596" y="958709"/>
                    <a:pt x="2170236" y="961884"/>
                    <a:pt x="2171365" y="969998"/>
                  </a:cubicBezTo>
                  <a:lnTo>
                    <a:pt x="2234371" y="1411111"/>
                  </a:lnTo>
                  <a:lnTo>
                    <a:pt x="2301752" y="2219607"/>
                  </a:lnTo>
                  <a:cubicBezTo>
                    <a:pt x="2302560" y="2229429"/>
                    <a:pt x="2299223" y="2239141"/>
                    <a:pt x="2292548" y="2246392"/>
                  </a:cubicBezTo>
                  <a:cubicBezTo>
                    <a:pt x="2285874" y="2253643"/>
                    <a:pt x="2276470" y="2257771"/>
                    <a:pt x="2266615" y="2257778"/>
                  </a:cubicBezTo>
                  <a:lnTo>
                    <a:pt x="2212781" y="2257778"/>
                  </a:lnTo>
                  <a:cubicBezTo>
                    <a:pt x="2143800" y="2257786"/>
                    <a:pt x="2084923" y="2207921"/>
                    <a:pt x="2073575" y="2139879"/>
                  </a:cubicBezTo>
                  <a:lnTo>
                    <a:pt x="1959205" y="1452880"/>
                  </a:lnTo>
                  <a:cubicBezTo>
                    <a:pt x="1957864" y="1444978"/>
                    <a:pt x="1946575" y="1444978"/>
                    <a:pt x="1945234" y="1452880"/>
                  </a:cubicBezTo>
                  <a:lnTo>
                    <a:pt x="1830793" y="2139879"/>
                  </a:lnTo>
                  <a:cubicBezTo>
                    <a:pt x="1819442" y="2207948"/>
                    <a:pt x="1760525" y="2257821"/>
                    <a:pt x="1691517" y="2257778"/>
                  </a:cubicBezTo>
                  <a:lnTo>
                    <a:pt x="1637683" y="2257778"/>
                  </a:lnTo>
                  <a:cubicBezTo>
                    <a:pt x="1627828" y="2257771"/>
                    <a:pt x="1618424" y="2253643"/>
                    <a:pt x="1611750" y="2246392"/>
                  </a:cubicBezTo>
                  <a:cubicBezTo>
                    <a:pt x="1605075" y="2239141"/>
                    <a:pt x="1601738" y="2229429"/>
                    <a:pt x="1602546" y="2219607"/>
                  </a:cubicBezTo>
                  <a:lnTo>
                    <a:pt x="1669927" y="1411111"/>
                  </a:lnTo>
                  <a:lnTo>
                    <a:pt x="1732933" y="969998"/>
                  </a:lnTo>
                  <a:close/>
                </a:path>
              </a:pathLst>
            </a:custGeom>
            <a:solidFill>
              <a:schemeClr val="accent1"/>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314" name="Google Shape;314;p29"/>
            <p:cNvSpPr/>
            <p:nvPr/>
          </p:nvSpPr>
          <p:spPr>
            <a:xfrm>
              <a:off x="2683351" y="0"/>
              <a:ext cx="3904227" cy="2257821"/>
            </a:xfrm>
            <a:custGeom>
              <a:avLst/>
              <a:gdLst/>
              <a:ahLst/>
              <a:cxnLst/>
              <a:rect l="l" t="t" r="r" b="b"/>
              <a:pathLst>
                <a:path w="3904227" h="2257821" extrusionOk="0">
                  <a:moveTo>
                    <a:pt x="618649" y="0"/>
                  </a:moveTo>
                  <a:lnTo>
                    <a:pt x="618649" y="0"/>
                  </a:lnTo>
                  <a:cubicBezTo>
                    <a:pt x="562512" y="0"/>
                    <a:pt x="508673" y="22301"/>
                    <a:pt x="468978" y="61996"/>
                  </a:cubicBezTo>
                  <a:cubicBezTo>
                    <a:pt x="429283" y="101691"/>
                    <a:pt x="406982" y="155529"/>
                    <a:pt x="406982" y="211667"/>
                  </a:cubicBezTo>
                  <a:lnTo>
                    <a:pt x="406982" y="282222"/>
                  </a:lnTo>
                  <a:cubicBezTo>
                    <a:pt x="407503" y="398753"/>
                    <a:pt x="502117" y="492944"/>
                    <a:pt x="618649" y="492944"/>
                  </a:cubicBezTo>
                  <a:cubicBezTo>
                    <a:pt x="735181" y="492944"/>
                    <a:pt x="829794" y="398753"/>
                    <a:pt x="830316" y="282222"/>
                  </a:cubicBezTo>
                  <a:lnTo>
                    <a:pt x="830316" y="211667"/>
                  </a:lnTo>
                  <a:cubicBezTo>
                    <a:pt x="830316" y="94766"/>
                    <a:pt x="735549" y="0"/>
                    <a:pt x="618649" y="0"/>
                  </a:cubicBezTo>
                  <a:close/>
                  <a:moveTo>
                    <a:pt x="399433" y="969998"/>
                  </a:moveTo>
                  <a:cubicBezTo>
                    <a:pt x="400632" y="961884"/>
                    <a:pt x="389202" y="958709"/>
                    <a:pt x="386027" y="966258"/>
                  </a:cubicBezTo>
                  <a:lnTo>
                    <a:pt x="232005" y="1325598"/>
                  </a:lnTo>
                  <a:cubicBezTo>
                    <a:pt x="209748" y="1377518"/>
                    <a:pt x="158672" y="1411161"/>
                    <a:pt x="102182" y="1411111"/>
                  </a:cubicBezTo>
                  <a:lnTo>
                    <a:pt x="37130" y="1411111"/>
                  </a:lnTo>
                  <a:cubicBezTo>
                    <a:pt x="25266" y="1411122"/>
                    <a:pt x="14190" y="1405168"/>
                    <a:pt x="7655" y="1395265"/>
                  </a:cubicBezTo>
                  <a:cubicBezTo>
                    <a:pt x="1120" y="1385363"/>
                    <a:pt x="0" y="1372839"/>
                    <a:pt x="4675" y="1361934"/>
                  </a:cubicBezTo>
                  <a:lnTo>
                    <a:pt x="195316" y="917222"/>
                  </a:lnTo>
                  <a:lnTo>
                    <a:pt x="265448" y="741821"/>
                  </a:lnTo>
                  <a:cubicBezTo>
                    <a:pt x="308318" y="634683"/>
                    <a:pt x="412094" y="564437"/>
                    <a:pt x="527491" y="564444"/>
                  </a:cubicBezTo>
                  <a:lnTo>
                    <a:pt x="709807" y="564444"/>
                  </a:lnTo>
                  <a:cubicBezTo>
                    <a:pt x="825203" y="564437"/>
                    <a:pt x="928980" y="634683"/>
                    <a:pt x="971850" y="741821"/>
                  </a:cubicBezTo>
                  <a:lnTo>
                    <a:pt x="1041982" y="917222"/>
                  </a:lnTo>
                  <a:lnTo>
                    <a:pt x="1232553" y="1361934"/>
                  </a:lnTo>
                  <a:cubicBezTo>
                    <a:pt x="1237228" y="1372839"/>
                    <a:pt x="1236108" y="1385363"/>
                    <a:pt x="1229572" y="1395265"/>
                  </a:cubicBezTo>
                  <a:cubicBezTo>
                    <a:pt x="1223037" y="1405168"/>
                    <a:pt x="1211962" y="1411122"/>
                    <a:pt x="1200097" y="1411111"/>
                  </a:cubicBezTo>
                  <a:lnTo>
                    <a:pt x="1135045" y="1411111"/>
                  </a:lnTo>
                  <a:cubicBezTo>
                    <a:pt x="1078607" y="1411105"/>
                    <a:pt x="1027601" y="1377471"/>
                    <a:pt x="1005364" y="1325598"/>
                  </a:cubicBezTo>
                  <a:lnTo>
                    <a:pt x="851341" y="966258"/>
                  </a:lnTo>
                  <a:cubicBezTo>
                    <a:pt x="848096" y="958709"/>
                    <a:pt x="836736" y="961884"/>
                    <a:pt x="837865" y="969998"/>
                  </a:cubicBezTo>
                  <a:lnTo>
                    <a:pt x="900871" y="1411111"/>
                  </a:lnTo>
                  <a:lnTo>
                    <a:pt x="968252" y="2219607"/>
                  </a:lnTo>
                  <a:cubicBezTo>
                    <a:pt x="969060" y="2229429"/>
                    <a:pt x="965722" y="2239141"/>
                    <a:pt x="959048" y="2246392"/>
                  </a:cubicBezTo>
                  <a:cubicBezTo>
                    <a:pt x="952374" y="2253643"/>
                    <a:pt x="942970" y="2257771"/>
                    <a:pt x="933115" y="2257778"/>
                  </a:cubicBezTo>
                  <a:lnTo>
                    <a:pt x="879281" y="2257778"/>
                  </a:lnTo>
                  <a:cubicBezTo>
                    <a:pt x="810300" y="2257786"/>
                    <a:pt x="751423" y="2207921"/>
                    <a:pt x="740075" y="2139879"/>
                  </a:cubicBezTo>
                  <a:lnTo>
                    <a:pt x="625704" y="1452880"/>
                  </a:lnTo>
                  <a:cubicBezTo>
                    <a:pt x="624364" y="1444978"/>
                    <a:pt x="613075" y="1444978"/>
                    <a:pt x="611735" y="1452880"/>
                  </a:cubicBezTo>
                  <a:lnTo>
                    <a:pt x="497293" y="2139879"/>
                  </a:lnTo>
                  <a:cubicBezTo>
                    <a:pt x="485942" y="2207948"/>
                    <a:pt x="427025" y="2257821"/>
                    <a:pt x="358017" y="2257778"/>
                  </a:cubicBezTo>
                  <a:lnTo>
                    <a:pt x="304183" y="2257778"/>
                  </a:lnTo>
                  <a:cubicBezTo>
                    <a:pt x="294328" y="2257771"/>
                    <a:pt x="284924" y="2253643"/>
                    <a:pt x="278250" y="2246392"/>
                  </a:cubicBezTo>
                  <a:cubicBezTo>
                    <a:pt x="271575" y="2239141"/>
                    <a:pt x="268238" y="2229429"/>
                    <a:pt x="269046" y="2219607"/>
                  </a:cubicBezTo>
                  <a:lnTo>
                    <a:pt x="336427" y="1411111"/>
                  </a:lnTo>
                  <a:lnTo>
                    <a:pt x="399433" y="969998"/>
                  </a:lnTo>
                  <a:close/>
                  <a:moveTo>
                    <a:pt x="1952149" y="0"/>
                  </a:moveTo>
                  <a:cubicBezTo>
                    <a:pt x="1835249" y="0"/>
                    <a:pt x="1740482" y="94766"/>
                    <a:pt x="1740482" y="211667"/>
                  </a:cubicBezTo>
                  <a:lnTo>
                    <a:pt x="1740482" y="282222"/>
                  </a:lnTo>
                  <a:cubicBezTo>
                    <a:pt x="1741004" y="398753"/>
                    <a:pt x="1835617" y="492944"/>
                    <a:pt x="1952149" y="492944"/>
                  </a:cubicBezTo>
                  <a:cubicBezTo>
                    <a:pt x="2068681" y="492944"/>
                    <a:pt x="2163294" y="398753"/>
                    <a:pt x="2163816" y="282222"/>
                  </a:cubicBezTo>
                  <a:lnTo>
                    <a:pt x="2163816" y="211667"/>
                  </a:lnTo>
                  <a:cubicBezTo>
                    <a:pt x="2163816" y="94766"/>
                    <a:pt x="2069049" y="0"/>
                    <a:pt x="1952149" y="0"/>
                  </a:cubicBezTo>
                  <a:close/>
                  <a:moveTo>
                    <a:pt x="1732933" y="969998"/>
                  </a:moveTo>
                  <a:cubicBezTo>
                    <a:pt x="1734132" y="961884"/>
                    <a:pt x="1722702" y="958709"/>
                    <a:pt x="1719527" y="966258"/>
                  </a:cubicBezTo>
                  <a:lnTo>
                    <a:pt x="1565504" y="1325598"/>
                  </a:lnTo>
                  <a:cubicBezTo>
                    <a:pt x="1543248" y="1377518"/>
                    <a:pt x="1492172" y="1411161"/>
                    <a:pt x="1435682" y="1411111"/>
                  </a:cubicBezTo>
                  <a:lnTo>
                    <a:pt x="1370630" y="1411111"/>
                  </a:lnTo>
                  <a:cubicBezTo>
                    <a:pt x="1358766" y="1411122"/>
                    <a:pt x="1347691" y="1405168"/>
                    <a:pt x="1341155" y="1395265"/>
                  </a:cubicBezTo>
                  <a:cubicBezTo>
                    <a:pt x="1334620" y="1385363"/>
                    <a:pt x="1333500" y="1372839"/>
                    <a:pt x="1338174" y="1361934"/>
                  </a:cubicBezTo>
                  <a:lnTo>
                    <a:pt x="1528816" y="917222"/>
                  </a:lnTo>
                  <a:lnTo>
                    <a:pt x="1598948" y="741821"/>
                  </a:lnTo>
                  <a:cubicBezTo>
                    <a:pt x="1641818" y="634683"/>
                    <a:pt x="1745595" y="564437"/>
                    <a:pt x="1860991" y="564444"/>
                  </a:cubicBezTo>
                  <a:lnTo>
                    <a:pt x="2043307" y="564444"/>
                  </a:lnTo>
                  <a:cubicBezTo>
                    <a:pt x="2158703" y="564437"/>
                    <a:pt x="2262480" y="634683"/>
                    <a:pt x="2305350" y="741821"/>
                  </a:cubicBezTo>
                  <a:lnTo>
                    <a:pt x="2375482" y="917222"/>
                  </a:lnTo>
                  <a:lnTo>
                    <a:pt x="2566053" y="1361934"/>
                  </a:lnTo>
                  <a:cubicBezTo>
                    <a:pt x="2570728" y="1372839"/>
                    <a:pt x="2569608" y="1385363"/>
                    <a:pt x="2563072" y="1395265"/>
                  </a:cubicBezTo>
                  <a:cubicBezTo>
                    <a:pt x="2556537" y="1405168"/>
                    <a:pt x="2545462" y="1411122"/>
                    <a:pt x="2533597" y="1411111"/>
                  </a:cubicBezTo>
                  <a:lnTo>
                    <a:pt x="2468545" y="1411111"/>
                  </a:lnTo>
                  <a:cubicBezTo>
                    <a:pt x="2412107" y="1411105"/>
                    <a:pt x="2361101" y="1377471"/>
                    <a:pt x="2338864" y="1325598"/>
                  </a:cubicBezTo>
                  <a:lnTo>
                    <a:pt x="2184841" y="966258"/>
                  </a:lnTo>
                  <a:cubicBezTo>
                    <a:pt x="2181596" y="958709"/>
                    <a:pt x="2170236" y="961884"/>
                    <a:pt x="2171365" y="969998"/>
                  </a:cubicBezTo>
                  <a:lnTo>
                    <a:pt x="2234371" y="1411111"/>
                  </a:lnTo>
                  <a:lnTo>
                    <a:pt x="2301752" y="2219607"/>
                  </a:lnTo>
                  <a:cubicBezTo>
                    <a:pt x="2302560" y="2229429"/>
                    <a:pt x="2299222" y="2239141"/>
                    <a:pt x="2292548" y="2246392"/>
                  </a:cubicBezTo>
                  <a:cubicBezTo>
                    <a:pt x="2285874" y="2253643"/>
                    <a:pt x="2276470" y="2257771"/>
                    <a:pt x="2266615" y="2257778"/>
                  </a:cubicBezTo>
                  <a:lnTo>
                    <a:pt x="2212781" y="2257778"/>
                  </a:lnTo>
                  <a:cubicBezTo>
                    <a:pt x="2143800" y="2257786"/>
                    <a:pt x="2084923" y="2207921"/>
                    <a:pt x="2073575" y="2139879"/>
                  </a:cubicBezTo>
                  <a:lnTo>
                    <a:pt x="1959204" y="1452880"/>
                  </a:lnTo>
                  <a:cubicBezTo>
                    <a:pt x="1957864" y="1444978"/>
                    <a:pt x="1946575" y="1444978"/>
                    <a:pt x="1945235" y="1452880"/>
                  </a:cubicBezTo>
                  <a:lnTo>
                    <a:pt x="1830794" y="2139879"/>
                  </a:lnTo>
                  <a:cubicBezTo>
                    <a:pt x="1819442" y="2207948"/>
                    <a:pt x="1760525" y="2257821"/>
                    <a:pt x="1691517" y="2257778"/>
                  </a:cubicBezTo>
                  <a:lnTo>
                    <a:pt x="1637683" y="2257778"/>
                  </a:lnTo>
                  <a:cubicBezTo>
                    <a:pt x="1627828" y="2257771"/>
                    <a:pt x="1618424" y="2253643"/>
                    <a:pt x="1611750" y="2246392"/>
                  </a:cubicBezTo>
                  <a:cubicBezTo>
                    <a:pt x="1605076" y="2239141"/>
                    <a:pt x="1601738" y="2229429"/>
                    <a:pt x="1602546" y="2219607"/>
                  </a:cubicBezTo>
                  <a:lnTo>
                    <a:pt x="1669927" y="1411111"/>
                  </a:lnTo>
                  <a:lnTo>
                    <a:pt x="1732933" y="969998"/>
                  </a:lnTo>
                  <a:close/>
                  <a:moveTo>
                    <a:pt x="3285649" y="0"/>
                  </a:moveTo>
                  <a:cubicBezTo>
                    <a:pt x="3168749" y="0"/>
                    <a:pt x="3073982" y="94766"/>
                    <a:pt x="3073982" y="211667"/>
                  </a:cubicBezTo>
                  <a:lnTo>
                    <a:pt x="3073982" y="282222"/>
                  </a:lnTo>
                  <a:cubicBezTo>
                    <a:pt x="3074504" y="398753"/>
                    <a:pt x="3169117" y="492944"/>
                    <a:pt x="3285649" y="492944"/>
                  </a:cubicBezTo>
                  <a:cubicBezTo>
                    <a:pt x="3402181" y="492944"/>
                    <a:pt x="3496794" y="398753"/>
                    <a:pt x="3497316" y="282222"/>
                  </a:cubicBezTo>
                  <a:lnTo>
                    <a:pt x="3497316" y="211667"/>
                  </a:lnTo>
                  <a:cubicBezTo>
                    <a:pt x="3497316" y="94766"/>
                    <a:pt x="3402549" y="0"/>
                    <a:pt x="3285649" y="0"/>
                  </a:cubicBezTo>
                  <a:close/>
                  <a:moveTo>
                    <a:pt x="3066433" y="969998"/>
                  </a:moveTo>
                  <a:cubicBezTo>
                    <a:pt x="3067632" y="961884"/>
                    <a:pt x="3056202" y="958709"/>
                    <a:pt x="3053027" y="966258"/>
                  </a:cubicBezTo>
                  <a:lnTo>
                    <a:pt x="2899004" y="1325598"/>
                  </a:lnTo>
                  <a:cubicBezTo>
                    <a:pt x="2876748" y="1377518"/>
                    <a:pt x="2825672" y="1411161"/>
                    <a:pt x="2769182" y="1411111"/>
                  </a:cubicBezTo>
                  <a:lnTo>
                    <a:pt x="2704130" y="1411111"/>
                  </a:lnTo>
                  <a:cubicBezTo>
                    <a:pt x="2692266" y="1411122"/>
                    <a:pt x="2681191" y="1405168"/>
                    <a:pt x="2674655" y="1395265"/>
                  </a:cubicBezTo>
                  <a:cubicBezTo>
                    <a:pt x="2668120" y="1385363"/>
                    <a:pt x="2667000" y="1372839"/>
                    <a:pt x="2671674" y="1361934"/>
                  </a:cubicBezTo>
                  <a:lnTo>
                    <a:pt x="2862316" y="917222"/>
                  </a:lnTo>
                  <a:lnTo>
                    <a:pt x="2932448" y="741821"/>
                  </a:lnTo>
                  <a:cubicBezTo>
                    <a:pt x="2975318" y="634683"/>
                    <a:pt x="3079095" y="564437"/>
                    <a:pt x="3194491" y="564444"/>
                  </a:cubicBezTo>
                  <a:lnTo>
                    <a:pt x="3376807" y="564444"/>
                  </a:lnTo>
                  <a:cubicBezTo>
                    <a:pt x="3492203" y="564437"/>
                    <a:pt x="3595980" y="634683"/>
                    <a:pt x="3638850" y="741821"/>
                  </a:cubicBezTo>
                  <a:lnTo>
                    <a:pt x="3708982" y="917222"/>
                  </a:lnTo>
                  <a:lnTo>
                    <a:pt x="3899553" y="1361934"/>
                  </a:lnTo>
                  <a:cubicBezTo>
                    <a:pt x="3904228" y="1372839"/>
                    <a:pt x="3903107" y="1385363"/>
                    <a:pt x="3896572" y="1395265"/>
                  </a:cubicBezTo>
                  <a:cubicBezTo>
                    <a:pt x="3890037" y="1405168"/>
                    <a:pt x="3878962" y="1411122"/>
                    <a:pt x="3867097" y="1411111"/>
                  </a:cubicBezTo>
                  <a:lnTo>
                    <a:pt x="3802045" y="1411111"/>
                  </a:lnTo>
                  <a:cubicBezTo>
                    <a:pt x="3745607" y="1411105"/>
                    <a:pt x="3694601" y="1377471"/>
                    <a:pt x="3672364" y="1325598"/>
                  </a:cubicBezTo>
                  <a:lnTo>
                    <a:pt x="3518341" y="966258"/>
                  </a:lnTo>
                  <a:cubicBezTo>
                    <a:pt x="3515096" y="958709"/>
                    <a:pt x="3503736" y="961884"/>
                    <a:pt x="3504865" y="969998"/>
                  </a:cubicBezTo>
                  <a:lnTo>
                    <a:pt x="3567871" y="1411111"/>
                  </a:lnTo>
                  <a:lnTo>
                    <a:pt x="3635252" y="2219607"/>
                  </a:lnTo>
                  <a:cubicBezTo>
                    <a:pt x="3636060" y="2229429"/>
                    <a:pt x="3632722" y="2239141"/>
                    <a:pt x="3626048" y="2246392"/>
                  </a:cubicBezTo>
                  <a:cubicBezTo>
                    <a:pt x="3619374" y="2253643"/>
                    <a:pt x="3609970" y="2257771"/>
                    <a:pt x="3600115" y="2257778"/>
                  </a:cubicBezTo>
                  <a:lnTo>
                    <a:pt x="3546281" y="2257778"/>
                  </a:lnTo>
                  <a:cubicBezTo>
                    <a:pt x="3477300" y="2257786"/>
                    <a:pt x="3418423" y="2207921"/>
                    <a:pt x="3407075" y="2139879"/>
                  </a:cubicBezTo>
                  <a:lnTo>
                    <a:pt x="3292704" y="1452880"/>
                  </a:lnTo>
                  <a:cubicBezTo>
                    <a:pt x="3291364" y="1444978"/>
                    <a:pt x="3280075" y="1444978"/>
                    <a:pt x="3278735" y="1452880"/>
                  </a:cubicBezTo>
                  <a:lnTo>
                    <a:pt x="3164294" y="2139879"/>
                  </a:lnTo>
                  <a:cubicBezTo>
                    <a:pt x="3152942" y="2207948"/>
                    <a:pt x="3094025" y="2257821"/>
                    <a:pt x="3025017" y="2257778"/>
                  </a:cubicBezTo>
                  <a:lnTo>
                    <a:pt x="2971183" y="2257778"/>
                  </a:lnTo>
                  <a:cubicBezTo>
                    <a:pt x="2961328" y="2257771"/>
                    <a:pt x="2951924" y="2253643"/>
                    <a:pt x="2945250" y="2246392"/>
                  </a:cubicBezTo>
                  <a:cubicBezTo>
                    <a:pt x="2938576" y="2239141"/>
                    <a:pt x="2935238" y="2229429"/>
                    <a:pt x="2936046" y="2219607"/>
                  </a:cubicBezTo>
                  <a:lnTo>
                    <a:pt x="3003427" y="1411111"/>
                  </a:lnTo>
                  <a:lnTo>
                    <a:pt x="3066433" y="969998"/>
                  </a:lnTo>
                  <a:close/>
                </a:path>
              </a:pathLst>
            </a:custGeom>
            <a:solidFill>
              <a:schemeClr val="lt1"/>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grpSp>
      <p:grpSp>
        <p:nvGrpSpPr>
          <p:cNvPr id="315" name="Google Shape;315;p29"/>
          <p:cNvGrpSpPr/>
          <p:nvPr/>
        </p:nvGrpSpPr>
        <p:grpSpPr>
          <a:xfrm>
            <a:off x="714382" y="1363671"/>
            <a:ext cx="1796796" cy="897876"/>
            <a:chOff x="0" y="5667"/>
            <a:chExt cx="2540000" cy="1269262"/>
          </a:xfrm>
        </p:grpSpPr>
        <p:sp>
          <p:nvSpPr>
            <p:cNvPr id="316" name="Google Shape;316;p29"/>
            <p:cNvSpPr/>
            <p:nvPr/>
          </p:nvSpPr>
          <p:spPr>
            <a:xfrm>
              <a:off x="0" y="5667"/>
              <a:ext cx="2540000" cy="1264333"/>
            </a:xfrm>
            <a:custGeom>
              <a:avLst/>
              <a:gdLst/>
              <a:ahLst/>
              <a:cxnLst/>
              <a:rect l="l" t="t" r="r" b="b"/>
              <a:pathLst>
                <a:path w="2540000" h="1264333" extrusionOk="0">
                  <a:moveTo>
                    <a:pt x="0" y="1264333"/>
                  </a:moveTo>
                  <a:cubicBezTo>
                    <a:pt x="3127" y="565148"/>
                    <a:pt x="570808" y="0"/>
                    <a:pt x="1270000" y="0"/>
                  </a:cubicBezTo>
                  <a:cubicBezTo>
                    <a:pt x="1969192" y="0"/>
                    <a:pt x="2536873" y="565148"/>
                    <a:pt x="2540000" y="1264333"/>
                  </a:cubicBezTo>
                  <a:lnTo>
                    <a:pt x="2235200" y="1264333"/>
                  </a:lnTo>
                  <a:cubicBezTo>
                    <a:pt x="2232824" y="732953"/>
                    <a:pt x="1801386" y="303440"/>
                    <a:pt x="1270000" y="303440"/>
                  </a:cubicBezTo>
                  <a:cubicBezTo>
                    <a:pt x="738614" y="303440"/>
                    <a:pt x="307176" y="732953"/>
                    <a:pt x="304800" y="1264333"/>
                  </a:cubicBezTo>
                  <a:close/>
                </a:path>
              </a:pathLst>
            </a:custGeom>
            <a:solidFill>
              <a:schemeClr val="lt1"/>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317" name="Google Shape;317;p29"/>
            <p:cNvSpPr/>
            <p:nvPr/>
          </p:nvSpPr>
          <p:spPr>
            <a:xfrm>
              <a:off x="1134728" y="978546"/>
              <a:ext cx="1248037" cy="296383"/>
            </a:xfrm>
            <a:custGeom>
              <a:avLst/>
              <a:gdLst/>
              <a:ahLst/>
              <a:cxnLst/>
              <a:rect l="l" t="t" r="r" b="b"/>
              <a:pathLst>
                <a:path w="1248037" h="296383" extrusionOk="0">
                  <a:moveTo>
                    <a:pt x="151293" y="290439"/>
                  </a:moveTo>
                  <a:cubicBezTo>
                    <a:pt x="106175" y="296382"/>
                    <a:pt x="61325" y="277730"/>
                    <a:pt x="33726" y="241545"/>
                  </a:cubicBezTo>
                  <a:cubicBezTo>
                    <a:pt x="6128" y="205360"/>
                    <a:pt x="0" y="157174"/>
                    <a:pt x="17664" y="115233"/>
                  </a:cubicBezTo>
                  <a:cubicBezTo>
                    <a:pt x="35327" y="73292"/>
                    <a:pt x="74080" y="44008"/>
                    <a:pt x="119251" y="38469"/>
                  </a:cubicBezTo>
                  <a:lnTo>
                    <a:pt x="1217779" y="1188"/>
                  </a:lnTo>
                  <a:cubicBezTo>
                    <a:pt x="1226802" y="0"/>
                    <a:pt x="1235772" y="3730"/>
                    <a:pt x="1241292" y="10967"/>
                  </a:cubicBezTo>
                  <a:cubicBezTo>
                    <a:pt x="1246812" y="18204"/>
                    <a:pt x="1248037" y="27841"/>
                    <a:pt x="1244505" y="36230"/>
                  </a:cubicBezTo>
                  <a:cubicBezTo>
                    <a:pt x="1240972" y="44618"/>
                    <a:pt x="1233221" y="50475"/>
                    <a:pt x="1224187" y="51582"/>
                  </a:cubicBezTo>
                  <a:lnTo>
                    <a:pt x="151293" y="290439"/>
                  </a:lnTo>
                  <a:close/>
                </a:path>
              </a:pathLst>
            </a:custGeom>
            <a:solidFill>
              <a:schemeClr val="accent1"/>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grpSp>
      <p:grpSp>
        <p:nvGrpSpPr>
          <p:cNvPr id="318" name="Google Shape;318;p29"/>
          <p:cNvGrpSpPr/>
          <p:nvPr/>
        </p:nvGrpSpPr>
        <p:grpSpPr>
          <a:xfrm>
            <a:off x="3635318" y="1845055"/>
            <a:ext cx="1863018" cy="222601"/>
            <a:chOff x="-3763" y="-122"/>
            <a:chExt cx="1277527" cy="152644"/>
          </a:xfrm>
        </p:grpSpPr>
        <p:sp>
          <p:nvSpPr>
            <p:cNvPr id="319" name="Google Shape;319;p29"/>
            <p:cNvSpPr/>
            <p:nvPr/>
          </p:nvSpPr>
          <p:spPr>
            <a:xfrm>
              <a:off x="-3763" y="-122"/>
              <a:ext cx="1277527" cy="152644"/>
            </a:xfrm>
            <a:custGeom>
              <a:avLst/>
              <a:gdLst/>
              <a:ahLst/>
              <a:cxnLst/>
              <a:rect l="l" t="t" r="r" b="b"/>
              <a:pathLst>
                <a:path w="1277527" h="152644" extrusionOk="0">
                  <a:moveTo>
                    <a:pt x="79963" y="122"/>
                  </a:moveTo>
                  <a:lnTo>
                    <a:pt x="1197563" y="122"/>
                  </a:lnTo>
                  <a:cubicBezTo>
                    <a:pt x="1224868" y="0"/>
                    <a:pt x="1250151" y="14497"/>
                    <a:pt x="1263839" y="38123"/>
                  </a:cubicBezTo>
                  <a:cubicBezTo>
                    <a:pt x="1277527" y="61750"/>
                    <a:pt x="1277527" y="90894"/>
                    <a:pt x="1263839" y="114521"/>
                  </a:cubicBezTo>
                  <a:cubicBezTo>
                    <a:pt x="1250151" y="138147"/>
                    <a:pt x="1224868" y="152644"/>
                    <a:pt x="1197563" y="152522"/>
                  </a:cubicBezTo>
                  <a:lnTo>
                    <a:pt x="79963" y="152522"/>
                  </a:lnTo>
                  <a:cubicBezTo>
                    <a:pt x="52658" y="152644"/>
                    <a:pt x="27375" y="138147"/>
                    <a:pt x="13687" y="114521"/>
                  </a:cubicBezTo>
                  <a:cubicBezTo>
                    <a:pt x="0" y="90894"/>
                    <a:pt x="0" y="61750"/>
                    <a:pt x="13687" y="38123"/>
                  </a:cubicBezTo>
                  <a:cubicBezTo>
                    <a:pt x="27375" y="14497"/>
                    <a:pt x="52658" y="0"/>
                    <a:pt x="79963" y="122"/>
                  </a:cubicBezTo>
                  <a:close/>
                </a:path>
              </a:pathLst>
            </a:custGeom>
            <a:solidFill>
              <a:schemeClr val="lt1"/>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320" name="Google Shape;320;p29"/>
            <p:cNvSpPr/>
            <p:nvPr/>
          </p:nvSpPr>
          <p:spPr>
            <a:xfrm>
              <a:off x="-3763" y="-122"/>
              <a:ext cx="896527" cy="152644"/>
            </a:xfrm>
            <a:custGeom>
              <a:avLst/>
              <a:gdLst/>
              <a:ahLst/>
              <a:cxnLst/>
              <a:rect l="l" t="t" r="r" b="b"/>
              <a:pathLst>
                <a:path w="896527" h="152644" extrusionOk="0">
                  <a:moveTo>
                    <a:pt x="79963" y="122"/>
                  </a:moveTo>
                  <a:lnTo>
                    <a:pt x="816563" y="122"/>
                  </a:lnTo>
                  <a:cubicBezTo>
                    <a:pt x="843868" y="0"/>
                    <a:pt x="869151" y="14497"/>
                    <a:pt x="882839" y="38123"/>
                  </a:cubicBezTo>
                  <a:cubicBezTo>
                    <a:pt x="896527" y="61750"/>
                    <a:pt x="896527" y="90894"/>
                    <a:pt x="882839" y="114521"/>
                  </a:cubicBezTo>
                  <a:cubicBezTo>
                    <a:pt x="869151" y="138147"/>
                    <a:pt x="843868" y="152644"/>
                    <a:pt x="816563" y="152522"/>
                  </a:cubicBezTo>
                  <a:lnTo>
                    <a:pt x="79963" y="152522"/>
                  </a:lnTo>
                  <a:cubicBezTo>
                    <a:pt x="52658" y="152644"/>
                    <a:pt x="27375" y="138147"/>
                    <a:pt x="13687" y="114521"/>
                  </a:cubicBezTo>
                  <a:cubicBezTo>
                    <a:pt x="0" y="90894"/>
                    <a:pt x="0" y="61750"/>
                    <a:pt x="13687" y="38123"/>
                  </a:cubicBezTo>
                  <a:cubicBezTo>
                    <a:pt x="27375" y="14497"/>
                    <a:pt x="52658" y="0"/>
                    <a:pt x="79963" y="122"/>
                  </a:cubicBezTo>
                  <a:close/>
                </a:path>
              </a:pathLst>
            </a:custGeom>
            <a:solidFill>
              <a:schemeClr val="accent1"/>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grpSp>
      <p:sp>
        <p:nvSpPr>
          <p:cNvPr id="23" name="Google Shape;303;p29">
            <a:extLst>
              <a:ext uri="{FF2B5EF4-FFF2-40B4-BE49-F238E27FC236}">
                <a16:creationId xmlns:a16="http://schemas.microsoft.com/office/drawing/2014/main" id="{EEAC3446-F9FD-7EA0-6413-CE030C00CDE8}"/>
              </a:ext>
            </a:extLst>
          </p:cNvPr>
          <p:cNvSpPr txBox="1"/>
          <p:nvPr/>
        </p:nvSpPr>
        <p:spPr>
          <a:xfrm>
            <a:off x="2511178" y="215341"/>
            <a:ext cx="3290267" cy="541687"/>
          </a:xfrm>
          <a:prstGeom prst="rect">
            <a:avLst/>
          </a:prstGeom>
          <a:noFill/>
          <a:ln>
            <a:noFill/>
          </a:ln>
        </p:spPr>
        <p:txBody>
          <a:bodyPr spcFirstLastPara="1" wrap="square" lIns="0" tIns="0" rIns="0" bIns="0" anchor="t" anchorCtr="0">
            <a:spAutoFit/>
          </a:bodyPr>
          <a:lstStyle/>
          <a:p>
            <a:pPr marL="0" marR="0" lvl="0" indent="0" algn="ctr" rtl="0">
              <a:lnSpc>
                <a:spcPct val="110000"/>
              </a:lnSpc>
              <a:spcBef>
                <a:spcPts val="0"/>
              </a:spcBef>
              <a:spcAft>
                <a:spcPts val="0"/>
              </a:spcAft>
              <a:buNone/>
            </a:pPr>
            <a:r>
              <a:rPr lang="en-US" sz="3200" dirty="0">
                <a:solidFill>
                  <a:schemeClr val="accent1"/>
                </a:solidFill>
                <a:latin typeface="Merriweather Sans"/>
                <a:ea typeface="Merriweather Sans"/>
                <a:cs typeface="Merriweather Sans"/>
                <a:sym typeface="Merriweather Sans"/>
              </a:rPr>
              <a:t>Components</a:t>
            </a:r>
            <a:endParaRPr sz="3200" dirty="0">
              <a:solidFill>
                <a:schemeClr val="accent1"/>
              </a:solidFill>
              <a:latin typeface="Merriweather Sans"/>
              <a:ea typeface="Merriweather Sans"/>
              <a:cs typeface="Merriweather Sans"/>
              <a:sym typeface="Merriweather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289"/>
        <p:cNvGrpSpPr/>
        <p:nvPr/>
      </p:nvGrpSpPr>
      <p:grpSpPr>
        <a:xfrm>
          <a:off x="0" y="0"/>
          <a:ext cx="0" cy="0"/>
          <a:chOff x="0" y="0"/>
          <a:chExt cx="0" cy="0"/>
        </a:xfrm>
      </p:grpSpPr>
      <p:pic>
        <p:nvPicPr>
          <p:cNvPr id="290" name="Google Shape;290;p28"/>
          <p:cNvPicPr preferRelativeResize="0"/>
          <p:nvPr/>
        </p:nvPicPr>
        <p:blipFill rotWithShape="1">
          <a:blip r:embed="rId3">
            <a:alphaModFix amt="19000"/>
          </a:blip>
          <a:srcRect l="15290" t="28102" r="10875" b="9600"/>
          <a:stretch/>
        </p:blipFill>
        <p:spPr>
          <a:xfrm>
            <a:off x="0" y="0"/>
            <a:ext cx="9144005" cy="5143502"/>
          </a:xfrm>
          <a:prstGeom prst="rect">
            <a:avLst/>
          </a:prstGeom>
          <a:noFill/>
          <a:ln>
            <a:noFill/>
          </a:ln>
        </p:spPr>
      </p:pic>
      <p:grpSp>
        <p:nvGrpSpPr>
          <p:cNvPr id="291" name="Google Shape;291;p28"/>
          <p:cNvGrpSpPr/>
          <p:nvPr/>
        </p:nvGrpSpPr>
        <p:grpSpPr>
          <a:xfrm>
            <a:off x="437990" y="295986"/>
            <a:ext cx="4729248" cy="2437348"/>
            <a:chOff x="0" y="142875"/>
            <a:chExt cx="12407700" cy="2105529"/>
          </a:xfrm>
        </p:grpSpPr>
        <p:sp>
          <p:nvSpPr>
            <p:cNvPr id="292" name="Google Shape;292;p28"/>
            <p:cNvSpPr txBox="1"/>
            <p:nvPr/>
          </p:nvSpPr>
          <p:spPr>
            <a:xfrm>
              <a:off x="0" y="1817516"/>
              <a:ext cx="12407700" cy="430888"/>
            </a:xfrm>
            <a:prstGeom prst="rect">
              <a:avLst/>
            </a:prstGeom>
            <a:noFill/>
            <a:ln>
              <a:noFill/>
            </a:ln>
          </p:spPr>
          <p:txBody>
            <a:bodyPr spcFirstLastPara="1" wrap="square" lIns="0" tIns="0" rIns="0" bIns="0" anchor="t" anchorCtr="0">
              <a:spAutoFit/>
            </a:bodyPr>
            <a:lstStyle/>
            <a:p>
              <a:pPr marL="0" marR="0" lvl="0" indent="0" algn="l" rtl="0">
                <a:lnSpc>
                  <a:spcPct val="150000"/>
                </a:lnSpc>
                <a:spcBef>
                  <a:spcPts val="0"/>
                </a:spcBef>
                <a:spcAft>
                  <a:spcPts val="0"/>
                </a:spcAft>
                <a:buNone/>
              </a:pPr>
              <a:endParaRPr sz="700" dirty="0">
                <a:solidFill>
                  <a:schemeClr val="lt1"/>
                </a:solidFill>
                <a:latin typeface="Merriweather Sans Light"/>
                <a:ea typeface="Merriweather Sans Light"/>
                <a:cs typeface="Merriweather Sans Light"/>
                <a:sym typeface="Merriweather Sans Light"/>
              </a:endParaRPr>
            </a:p>
          </p:txBody>
        </p:sp>
        <p:sp>
          <p:nvSpPr>
            <p:cNvPr id="293" name="Google Shape;293;p28"/>
            <p:cNvSpPr txBox="1"/>
            <p:nvPr/>
          </p:nvSpPr>
          <p:spPr>
            <a:xfrm>
              <a:off x="0" y="142875"/>
              <a:ext cx="12407700" cy="1641475"/>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 sz="4000" dirty="0">
                  <a:solidFill>
                    <a:schemeClr val="accent5"/>
                  </a:solidFill>
                  <a:latin typeface="Merriweather Sans"/>
                  <a:ea typeface="Merriweather Sans"/>
                  <a:cs typeface="Merriweather Sans"/>
                  <a:sym typeface="Merriweather Sans"/>
                </a:rPr>
                <a:t>Conclusion</a:t>
              </a:r>
              <a:endParaRPr sz="700" dirty="0">
                <a:solidFill>
                  <a:schemeClr val="accent5"/>
                </a:solidFill>
                <a:latin typeface="Merriweather Sans"/>
                <a:ea typeface="Merriweather Sans"/>
                <a:cs typeface="Merriweather Sans"/>
                <a:sym typeface="Merriweather Sans"/>
              </a:endParaRPr>
            </a:p>
          </p:txBody>
        </p:sp>
      </p:grpSp>
      <p:sp>
        <p:nvSpPr>
          <p:cNvPr id="294" name="Google Shape;294;p28"/>
          <p:cNvSpPr/>
          <p:nvPr/>
        </p:nvSpPr>
        <p:spPr>
          <a:xfrm>
            <a:off x="0" y="4892259"/>
            <a:ext cx="9144000" cy="251400"/>
          </a:xfrm>
          <a:prstGeom prst="rect">
            <a:avLst/>
          </a:prstGeom>
          <a:solidFill>
            <a:schemeClr val="lt1"/>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cxnSp>
        <p:nvCxnSpPr>
          <p:cNvPr id="295" name="Google Shape;295;p28"/>
          <p:cNvCxnSpPr/>
          <p:nvPr/>
        </p:nvCxnSpPr>
        <p:spPr>
          <a:xfrm>
            <a:off x="0" y="4844634"/>
            <a:ext cx="9144000" cy="0"/>
          </a:xfrm>
          <a:prstGeom prst="straightConnector1">
            <a:avLst/>
          </a:prstGeom>
          <a:noFill/>
          <a:ln w="95250" cap="flat" cmpd="sng">
            <a:solidFill>
              <a:schemeClr val="accent5"/>
            </a:solidFill>
            <a:prstDash val="solid"/>
            <a:round/>
            <a:headEnd type="none" w="sm" len="sm"/>
            <a:tailEnd type="none" w="sm" len="sm"/>
          </a:ln>
        </p:spPr>
      </p:cxnSp>
      <p:sp>
        <p:nvSpPr>
          <p:cNvPr id="9" name="TextBox 8">
            <a:extLst>
              <a:ext uri="{FF2B5EF4-FFF2-40B4-BE49-F238E27FC236}">
                <a16:creationId xmlns:a16="http://schemas.microsoft.com/office/drawing/2014/main" id="{1E7177D0-6501-DFAD-D4B0-1EB92CB744A3}"/>
              </a:ext>
            </a:extLst>
          </p:cNvPr>
          <p:cNvSpPr txBox="1"/>
          <p:nvPr/>
        </p:nvSpPr>
        <p:spPr>
          <a:xfrm>
            <a:off x="437990" y="891353"/>
            <a:ext cx="6454588" cy="1815882"/>
          </a:xfrm>
          <a:prstGeom prst="rect">
            <a:avLst/>
          </a:prstGeom>
          <a:noFill/>
        </p:spPr>
        <p:txBody>
          <a:bodyPr wrap="square">
            <a:spAutoFit/>
          </a:bodyPr>
          <a:lstStyle/>
          <a:p>
            <a:r>
              <a:rPr lang="en-US" dirty="0">
                <a:solidFill>
                  <a:schemeClr val="bg1"/>
                </a:solidFill>
              </a:rPr>
              <a:t>In my project an attempt has been made to develop a health or fitness based website. I developed this project that helps people to be aware about their health. To establish website I have used various technologies. It is going to be of a great use especially for this generation who loves to get anything with just one click or getting the work done at their own comfort level. Users can surf the website and keep a check on their health &amp; fitness  at their own comfort place doesn’t matter where they are at their current location. Hence, it will be of a great use for almost everyone irrespective of its age group.</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229"/>
        <p:cNvGrpSpPr/>
        <p:nvPr/>
      </p:nvGrpSpPr>
      <p:grpSpPr>
        <a:xfrm>
          <a:off x="0" y="0"/>
          <a:ext cx="0" cy="0"/>
          <a:chOff x="0" y="0"/>
          <a:chExt cx="0" cy="0"/>
        </a:xfrm>
      </p:grpSpPr>
      <p:sp>
        <p:nvSpPr>
          <p:cNvPr id="230" name="Google Shape;230;p23"/>
          <p:cNvSpPr/>
          <p:nvPr/>
        </p:nvSpPr>
        <p:spPr>
          <a:xfrm>
            <a:off x="0" y="4892259"/>
            <a:ext cx="9144000" cy="251400"/>
          </a:xfrm>
          <a:prstGeom prst="rect">
            <a:avLst/>
          </a:prstGeom>
          <a:solidFill>
            <a:schemeClr val="lt1"/>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cxnSp>
        <p:nvCxnSpPr>
          <p:cNvPr id="231" name="Google Shape;231;p23"/>
          <p:cNvCxnSpPr/>
          <p:nvPr/>
        </p:nvCxnSpPr>
        <p:spPr>
          <a:xfrm>
            <a:off x="0" y="4844634"/>
            <a:ext cx="9144000" cy="0"/>
          </a:xfrm>
          <a:prstGeom prst="straightConnector1">
            <a:avLst/>
          </a:prstGeom>
          <a:noFill/>
          <a:ln w="95250" cap="flat" cmpd="sng">
            <a:solidFill>
              <a:schemeClr val="accent5"/>
            </a:solidFill>
            <a:prstDash val="solid"/>
            <a:round/>
            <a:headEnd type="none" w="sm" len="sm"/>
            <a:tailEnd type="none" w="sm" len="sm"/>
          </a:ln>
        </p:spPr>
      </p:cxnSp>
      <p:sp>
        <p:nvSpPr>
          <p:cNvPr id="234" name="Google Shape;234;p23"/>
          <p:cNvSpPr txBox="1"/>
          <p:nvPr/>
        </p:nvSpPr>
        <p:spPr>
          <a:xfrm>
            <a:off x="907279" y="1826070"/>
            <a:ext cx="7329488" cy="600164"/>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 sz="3900" dirty="0">
                <a:solidFill>
                  <a:schemeClr val="accent5"/>
                </a:solidFill>
                <a:latin typeface="Merriweather Sans"/>
                <a:ea typeface="Merriweather Sans"/>
                <a:cs typeface="Merriweather Sans"/>
                <a:sym typeface="Merriweather Sans"/>
              </a:rPr>
              <a:t>THANK YOU</a:t>
            </a:r>
            <a:endParaRPr sz="600" dirty="0">
              <a:solidFill>
                <a:schemeClr val="accent5"/>
              </a:solidFill>
              <a:latin typeface="Merriweather Sans"/>
              <a:ea typeface="Merriweather Sans"/>
              <a:cs typeface="Merriweather Sans"/>
              <a:sym typeface="Merriweather Sans"/>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100"/>
        <p:cNvGrpSpPr/>
        <p:nvPr/>
      </p:nvGrpSpPr>
      <p:grpSpPr>
        <a:xfrm>
          <a:off x="0" y="0"/>
          <a:ext cx="0" cy="0"/>
          <a:chOff x="0" y="0"/>
          <a:chExt cx="0" cy="0"/>
        </a:xfrm>
      </p:grpSpPr>
      <p:sp>
        <p:nvSpPr>
          <p:cNvPr id="102" name="Google Shape;102;p14"/>
          <p:cNvSpPr/>
          <p:nvPr/>
        </p:nvSpPr>
        <p:spPr>
          <a:xfrm>
            <a:off x="0" y="4892259"/>
            <a:ext cx="9144000" cy="251400"/>
          </a:xfrm>
          <a:prstGeom prst="rect">
            <a:avLst/>
          </a:prstGeom>
          <a:solidFill>
            <a:schemeClr val="lt1"/>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cxnSp>
        <p:nvCxnSpPr>
          <p:cNvPr id="103" name="Google Shape;103;p14"/>
          <p:cNvCxnSpPr/>
          <p:nvPr/>
        </p:nvCxnSpPr>
        <p:spPr>
          <a:xfrm>
            <a:off x="0" y="4844634"/>
            <a:ext cx="9144000" cy="0"/>
          </a:xfrm>
          <a:prstGeom prst="straightConnector1">
            <a:avLst/>
          </a:prstGeom>
          <a:noFill/>
          <a:ln w="95250" cap="flat" cmpd="sng">
            <a:solidFill>
              <a:schemeClr val="accent5"/>
            </a:solidFill>
            <a:prstDash val="solid"/>
            <a:round/>
            <a:headEnd type="none" w="sm" len="sm"/>
            <a:tailEnd type="none" w="sm" len="sm"/>
          </a:ln>
        </p:spPr>
      </p:cxnSp>
      <p:grpSp>
        <p:nvGrpSpPr>
          <p:cNvPr id="104" name="Google Shape;104;p14"/>
          <p:cNvGrpSpPr/>
          <p:nvPr/>
        </p:nvGrpSpPr>
        <p:grpSpPr>
          <a:xfrm>
            <a:off x="813083" y="211461"/>
            <a:ext cx="7702508" cy="2477819"/>
            <a:chOff x="-11700221" y="-4090618"/>
            <a:chExt cx="20540021" cy="6607513"/>
          </a:xfrm>
        </p:grpSpPr>
        <p:sp>
          <p:nvSpPr>
            <p:cNvPr id="105" name="Google Shape;105;p14"/>
            <p:cNvSpPr txBox="1"/>
            <p:nvPr/>
          </p:nvSpPr>
          <p:spPr>
            <a:xfrm>
              <a:off x="0" y="1997778"/>
              <a:ext cx="8839800" cy="519117"/>
            </a:xfrm>
            <a:prstGeom prst="rect">
              <a:avLst/>
            </a:prstGeom>
            <a:noFill/>
            <a:ln>
              <a:noFill/>
            </a:ln>
          </p:spPr>
          <p:txBody>
            <a:bodyPr spcFirstLastPara="1" wrap="square" lIns="0" tIns="0" rIns="0" bIns="0" anchor="t" anchorCtr="0">
              <a:spAutoFit/>
            </a:bodyPr>
            <a:lstStyle/>
            <a:p>
              <a:pPr marL="0" marR="0" lvl="0" indent="0" algn="l" rtl="0">
                <a:lnSpc>
                  <a:spcPct val="115000"/>
                </a:lnSpc>
                <a:spcBef>
                  <a:spcPts val="0"/>
                </a:spcBef>
                <a:spcAft>
                  <a:spcPts val="0"/>
                </a:spcAft>
                <a:buNone/>
              </a:pPr>
              <a:r>
                <a:rPr lang="en" sz="1100" i="0" u="none" strike="noStrike" cap="none" dirty="0">
                  <a:solidFill>
                    <a:schemeClr val="lt1"/>
                  </a:solidFill>
                  <a:latin typeface="Merriweather Sans Light"/>
                  <a:ea typeface="Merriweather Sans Light"/>
                  <a:cs typeface="Merriweather Sans Light"/>
                  <a:sym typeface="Merriweather Sans Light"/>
                </a:rPr>
                <a:t> </a:t>
              </a:r>
              <a:endParaRPr sz="700" dirty="0">
                <a:solidFill>
                  <a:schemeClr val="lt1"/>
                </a:solidFill>
                <a:latin typeface="Merriweather Sans Light"/>
                <a:ea typeface="Merriweather Sans Light"/>
                <a:cs typeface="Merriweather Sans Light"/>
                <a:sym typeface="Merriweather Sans Light"/>
              </a:endParaRPr>
            </a:p>
          </p:txBody>
        </p:sp>
        <p:sp>
          <p:nvSpPr>
            <p:cNvPr id="106" name="Google Shape;106;p14"/>
            <p:cNvSpPr txBox="1"/>
            <p:nvPr/>
          </p:nvSpPr>
          <p:spPr>
            <a:xfrm>
              <a:off x="-11700221" y="-4090618"/>
              <a:ext cx="8839800" cy="1641474"/>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 sz="4000" dirty="0">
                  <a:solidFill>
                    <a:schemeClr val="accent5"/>
                  </a:solidFill>
                  <a:latin typeface="Merriweather Sans"/>
                  <a:ea typeface="Merriweather Sans"/>
                  <a:cs typeface="Merriweather Sans"/>
                  <a:sym typeface="Merriweather Sans"/>
                </a:rPr>
                <a:t>PROJECT</a:t>
              </a:r>
              <a:endParaRPr sz="700" dirty="0">
                <a:solidFill>
                  <a:schemeClr val="accent5"/>
                </a:solidFill>
                <a:latin typeface="Merriweather Sans"/>
                <a:ea typeface="Merriweather Sans"/>
                <a:cs typeface="Merriweather Sans"/>
                <a:sym typeface="Merriweather Sans"/>
              </a:endParaRPr>
            </a:p>
          </p:txBody>
        </p:sp>
      </p:grpSp>
      <p:sp>
        <p:nvSpPr>
          <p:cNvPr id="9" name="TextBox 8">
            <a:extLst>
              <a:ext uri="{FF2B5EF4-FFF2-40B4-BE49-F238E27FC236}">
                <a16:creationId xmlns:a16="http://schemas.microsoft.com/office/drawing/2014/main" id="{D786D321-C476-FC81-479B-465A03C9CBBA}"/>
              </a:ext>
            </a:extLst>
          </p:cNvPr>
          <p:cNvSpPr txBox="1"/>
          <p:nvPr/>
        </p:nvSpPr>
        <p:spPr>
          <a:xfrm>
            <a:off x="745352" y="968918"/>
            <a:ext cx="4595052" cy="3034677"/>
          </a:xfrm>
          <a:prstGeom prst="rect">
            <a:avLst/>
          </a:prstGeom>
          <a:noFill/>
        </p:spPr>
        <p:txBody>
          <a:bodyPr wrap="square">
            <a:spAutoFit/>
          </a:bodyPr>
          <a:lstStyle/>
          <a:p>
            <a:pPr marL="0" marR="0" lvl="0" indent="0" algn="l" defTabSz="914400" rtl="0" eaLnBrk="1" fontAlgn="auto" latinLnBrk="0" hangingPunct="1">
              <a:lnSpc>
                <a:spcPct val="90000"/>
              </a:lnSpc>
              <a:spcBef>
                <a:spcPts val="800"/>
              </a:spcBef>
              <a:spcAft>
                <a:spcPts val="0"/>
              </a:spcAft>
              <a:buClr>
                <a:srgbClr val="87A91B">
                  <a:lumMod val="50000"/>
                </a:srgbClr>
              </a:buClr>
              <a:buSzPct val="100000"/>
              <a:buFont typeface="Arial" pitchFamily="34" charset="0"/>
              <a:buNone/>
              <a:tabLst/>
              <a:defRPr/>
            </a:pPr>
            <a:r>
              <a:rPr kumimoji="0" lang="en-US" sz="2400" b="0" i="0" u="none" strike="noStrike" kern="1200" cap="none" spc="0" normalizeH="0" baseline="0" noProof="0" dirty="0">
                <a:ln>
                  <a:noFill/>
                </a:ln>
                <a:solidFill>
                  <a:prstClr val="white"/>
                </a:solidFill>
                <a:effectLst/>
                <a:uLnTx/>
                <a:uFillTx/>
                <a:latin typeface="Calibri"/>
                <a:ea typeface="+mn-ea"/>
                <a:cs typeface="+mn-cs"/>
              </a:rPr>
              <a:t>SEMESTER: 2( 1</a:t>
            </a:r>
            <a:r>
              <a:rPr kumimoji="0" lang="en-US" sz="2400" b="0" i="0" u="none" strike="noStrike" kern="1200" cap="none" spc="0" normalizeH="0" baseline="30000" noProof="0" dirty="0">
                <a:ln>
                  <a:noFill/>
                </a:ln>
                <a:solidFill>
                  <a:prstClr val="white"/>
                </a:solidFill>
                <a:effectLst/>
                <a:uLnTx/>
                <a:uFillTx/>
                <a:latin typeface="Calibri"/>
                <a:ea typeface="+mn-ea"/>
                <a:cs typeface="+mn-cs"/>
              </a:rPr>
              <a:t>st</a:t>
            </a:r>
            <a:r>
              <a:rPr kumimoji="0" lang="en-US" sz="2400" b="0" i="0" u="none" strike="noStrike" kern="1200" cap="none" spc="0" normalizeH="0" baseline="0" noProof="0" dirty="0">
                <a:ln>
                  <a:noFill/>
                </a:ln>
                <a:solidFill>
                  <a:prstClr val="white"/>
                </a:solidFill>
                <a:effectLst/>
                <a:uLnTx/>
                <a:uFillTx/>
                <a:latin typeface="Calibri"/>
                <a:ea typeface="+mn-ea"/>
                <a:cs typeface="+mn-cs"/>
              </a:rPr>
              <a:t> year)</a:t>
            </a:r>
          </a:p>
          <a:p>
            <a:pPr marL="0" marR="0" lvl="0" indent="0" algn="l" defTabSz="914400" rtl="0" eaLnBrk="1" fontAlgn="auto" latinLnBrk="0" hangingPunct="1">
              <a:lnSpc>
                <a:spcPct val="90000"/>
              </a:lnSpc>
              <a:spcBef>
                <a:spcPts val="800"/>
              </a:spcBef>
              <a:spcAft>
                <a:spcPts val="0"/>
              </a:spcAft>
              <a:buClr>
                <a:srgbClr val="87A91B">
                  <a:lumMod val="50000"/>
                </a:srgbClr>
              </a:buClr>
              <a:buSzPct val="100000"/>
              <a:buFont typeface="Arial" pitchFamily="34" charset="0"/>
              <a:buNone/>
              <a:tabLst/>
              <a:defRPr/>
            </a:pPr>
            <a:r>
              <a:rPr lang="en-US" sz="2400" kern="1200" dirty="0">
                <a:solidFill>
                  <a:prstClr val="white"/>
                </a:solidFill>
                <a:latin typeface="Calibri"/>
                <a:ea typeface="+mn-ea"/>
                <a:cs typeface="+mn-cs"/>
              </a:rPr>
              <a:t>SUBJECT CODE: AIP-102</a:t>
            </a:r>
            <a:endParaRPr kumimoji="0" lang="en-US" sz="2400" b="0" i="0" u="none" strike="noStrike" kern="1200" cap="none" spc="0" normalizeH="0" baseline="0" noProof="0" dirty="0">
              <a:ln>
                <a:noFill/>
              </a:ln>
              <a:solidFill>
                <a:prstClr val="white"/>
              </a:solidFill>
              <a:effectLst/>
              <a:uLnTx/>
              <a:uFillTx/>
              <a:latin typeface="Calibri"/>
              <a:ea typeface="+mn-ea"/>
              <a:cs typeface="+mn-cs"/>
            </a:endParaRPr>
          </a:p>
          <a:p>
            <a:pPr lvl="0">
              <a:lnSpc>
                <a:spcPct val="90000"/>
              </a:lnSpc>
              <a:spcBef>
                <a:spcPts val="800"/>
              </a:spcBef>
              <a:buClr>
                <a:srgbClr val="87A91B">
                  <a:lumMod val="50000"/>
                </a:srgbClr>
              </a:buClr>
              <a:buSzPct val="100000"/>
              <a:defRPr/>
            </a:pPr>
            <a:r>
              <a:rPr lang="en-US" sz="2400" kern="1200" dirty="0">
                <a:solidFill>
                  <a:prstClr val="white"/>
                </a:solidFill>
                <a:latin typeface="Calibri"/>
                <a:ea typeface="+mn-ea"/>
                <a:cs typeface="+mn-cs"/>
              </a:rPr>
              <a:t>BRANCH: BE-CSE(AI)</a:t>
            </a:r>
          </a:p>
          <a:p>
            <a:pPr lvl="0">
              <a:lnSpc>
                <a:spcPct val="90000"/>
              </a:lnSpc>
              <a:spcBef>
                <a:spcPts val="800"/>
              </a:spcBef>
              <a:buClr>
                <a:srgbClr val="87A91B">
                  <a:lumMod val="50000"/>
                </a:srgbClr>
              </a:buClr>
              <a:buSzPct val="100000"/>
              <a:defRPr/>
            </a:pPr>
            <a:r>
              <a:rPr lang="en-US" sz="2400" kern="1200" dirty="0">
                <a:solidFill>
                  <a:prstClr val="white"/>
                </a:solidFill>
                <a:latin typeface="Calibri"/>
                <a:ea typeface="+mn-ea"/>
                <a:cs typeface="+mn-cs"/>
              </a:rPr>
              <a:t>CREDITS: </a:t>
            </a:r>
            <a:r>
              <a:rPr kumimoji="0" lang="en-US" sz="2400" b="0" i="0" u="none" strike="noStrike" kern="1200" cap="none" spc="0" normalizeH="0" baseline="0" noProof="0" dirty="0">
                <a:ln>
                  <a:noFill/>
                </a:ln>
                <a:solidFill>
                  <a:prstClr val="white"/>
                </a:solidFill>
                <a:effectLst/>
                <a:uLnTx/>
                <a:uFillTx/>
                <a:latin typeface="Calibri"/>
                <a:ea typeface="+mn-ea"/>
                <a:cs typeface="+mn-cs"/>
              </a:rPr>
              <a:t>VANSHITA KAPOOR</a:t>
            </a:r>
          </a:p>
          <a:p>
            <a:pPr marL="0" marR="0" lvl="0" indent="0" algn="l" defTabSz="914400" rtl="0" eaLnBrk="1" fontAlgn="auto" latinLnBrk="0" hangingPunct="1">
              <a:lnSpc>
                <a:spcPct val="90000"/>
              </a:lnSpc>
              <a:spcBef>
                <a:spcPts val="800"/>
              </a:spcBef>
              <a:spcAft>
                <a:spcPts val="0"/>
              </a:spcAft>
              <a:buClr>
                <a:srgbClr val="87A91B">
                  <a:lumMod val="50000"/>
                </a:srgbClr>
              </a:buClr>
              <a:buSzPct val="100000"/>
              <a:buFont typeface="Arial" pitchFamily="34" charset="0"/>
              <a:buNone/>
              <a:tabLst/>
              <a:defRPr/>
            </a:pPr>
            <a:r>
              <a:rPr kumimoji="0" lang="en-US" sz="2400" b="0" i="0" u="none" strike="noStrike" kern="1200" cap="none" spc="0" normalizeH="0" baseline="0" noProof="0" dirty="0">
                <a:ln>
                  <a:noFill/>
                </a:ln>
                <a:solidFill>
                  <a:prstClr val="white"/>
                </a:solidFill>
                <a:effectLst/>
                <a:uLnTx/>
                <a:uFillTx/>
                <a:latin typeface="Calibri"/>
                <a:ea typeface="+mn-ea"/>
                <a:cs typeface="+mn-cs"/>
              </a:rPr>
              <a:t>ROLL NUMBER:  2110993882</a:t>
            </a:r>
          </a:p>
          <a:p>
            <a:pPr marL="0" marR="0" lvl="0" indent="0" algn="l" defTabSz="914400" rtl="0" eaLnBrk="1" fontAlgn="auto" latinLnBrk="0" hangingPunct="1">
              <a:lnSpc>
                <a:spcPct val="90000"/>
              </a:lnSpc>
              <a:spcBef>
                <a:spcPts val="800"/>
              </a:spcBef>
              <a:spcAft>
                <a:spcPts val="0"/>
              </a:spcAft>
              <a:buClr>
                <a:srgbClr val="87A91B">
                  <a:lumMod val="50000"/>
                </a:srgbClr>
              </a:buClr>
              <a:buSzPct val="100000"/>
              <a:buFont typeface="Arial" pitchFamily="34" charset="0"/>
              <a:buNone/>
              <a:tabLst/>
              <a:defRPr/>
            </a:pPr>
            <a:r>
              <a:rPr kumimoji="0" lang="en-US" sz="2400" b="0" i="0" u="none" strike="noStrike" kern="1200" cap="none" spc="0" normalizeH="0" baseline="0" noProof="0" dirty="0">
                <a:ln>
                  <a:noFill/>
                </a:ln>
                <a:solidFill>
                  <a:prstClr val="white"/>
                </a:solidFill>
                <a:effectLst/>
                <a:uLnTx/>
                <a:uFillTx/>
                <a:latin typeface="Calibri"/>
                <a:ea typeface="+mn-ea"/>
                <a:cs typeface="+mn-cs"/>
              </a:rPr>
              <a:t>GROUP NUMBER: G-02</a:t>
            </a:r>
          </a:p>
          <a:p>
            <a:pPr marL="0" marR="0" lvl="0" indent="0" algn="l" defTabSz="914400" rtl="0" eaLnBrk="1" fontAlgn="auto" latinLnBrk="0" hangingPunct="1">
              <a:lnSpc>
                <a:spcPct val="90000"/>
              </a:lnSpc>
              <a:spcBef>
                <a:spcPts val="800"/>
              </a:spcBef>
              <a:spcAft>
                <a:spcPts val="0"/>
              </a:spcAft>
              <a:buClr>
                <a:srgbClr val="87A91B">
                  <a:lumMod val="50000"/>
                </a:srgbClr>
              </a:buClr>
              <a:buSzPct val="100000"/>
              <a:buFont typeface="Arial" pitchFamily="34" charset="0"/>
              <a:buNone/>
              <a:tabLst/>
              <a:defRPr/>
            </a:pPr>
            <a:r>
              <a:rPr kumimoji="0" lang="en-US" sz="2400" b="0" i="0" u="none" strike="noStrike" kern="1200" cap="none" spc="0" normalizeH="0" baseline="0" noProof="0" dirty="0">
                <a:ln>
                  <a:noFill/>
                </a:ln>
                <a:solidFill>
                  <a:prstClr val="white"/>
                </a:solidFill>
                <a:effectLst/>
                <a:uLnTx/>
                <a:uFillTx/>
                <a:latin typeface="Calibri"/>
                <a:ea typeface="+mn-ea"/>
                <a:cs typeface="+mn-cs"/>
              </a:rPr>
              <a:t>SUBMITTED TO: Dr. </a:t>
            </a:r>
            <a:r>
              <a:rPr lang="en-US" sz="2400" kern="1200" dirty="0">
                <a:solidFill>
                  <a:prstClr val="white"/>
                </a:solidFill>
                <a:latin typeface="Calibri"/>
                <a:ea typeface="+mn-ea"/>
                <a:cs typeface="+mn-cs"/>
              </a:rPr>
              <a:t>Vandana </a:t>
            </a:r>
            <a:r>
              <a:rPr lang="en-US" sz="2400" kern="1200" dirty="0" err="1">
                <a:solidFill>
                  <a:prstClr val="white"/>
                </a:solidFill>
                <a:latin typeface="Calibri"/>
                <a:ea typeface="+mn-ea"/>
                <a:cs typeface="+mn-cs"/>
              </a:rPr>
              <a:t>Sood</a:t>
            </a:r>
            <a:endParaRPr kumimoji="0" lang="en-US" sz="2400" b="0" i="0" u="none" strike="noStrike" kern="1200" cap="none" spc="0" normalizeH="0" baseline="0" noProof="0" dirty="0">
              <a:ln>
                <a:noFill/>
              </a:ln>
              <a:solidFill>
                <a:prstClr val="white"/>
              </a:solidFill>
              <a:effectLst/>
              <a:uLnTx/>
              <a:uFillTx/>
              <a:latin typeface="Calibri"/>
              <a:ea typeface="+mn-ea"/>
              <a:cs typeface="+mn-c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Shape 89"/>
        <p:cNvGrpSpPr/>
        <p:nvPr/>
      </p:nvGrpSpPr>
      <p:grpSpPr>
        <a:xfrm>
          <a:off x="0" y="0"/>
          <a:ext cx="0" cy="0"/>
          <a:chOff x="0" y="0"/>
          <a:chExt cx="0" cy="0"/>
        </a:xfrm>
      </p:grpSpPr>
      <p:cxnSp>
        <p:nvCxnSpPr>
          <p:cNvPr id="91" name="Google Shape;91;p13"/>
          <p:cNvCxnSpPr/>
          <p:nvPr/>
        </p:nvCxnSpPr>
        <p:spPr>
          <a:xfrm>
            <a:off x="-97843" y="2381810"/>
            <a:ext cx="9339900" cy="0"/>
          </a:xfrm>
          <a:prstGeom prst="straightConnector1">
            <a:avLst/>
          </a:prstGeom>
          <a:noFill/>
          <a:ln w="28575" cap="rnd" cmpd="sng">
            <a:solidFill>
              <a:schemeClr val="lt1"/>
            </a:solidFill>
            <a:prstDash val="solid"/>
            <a:round/>
            <a:headEnd type="none" w="sm" len="sm"/>
            <a:tailEnd type="none" w="sm" len="sm"/>
          </a:ln>
        </p:spPr>
      </p:cxnSp>
      <p:sp>
        <p:nvSpPr>
          <p:cNvPr id="92" name="Google Shape;92;p13"/>
          <p:cNvSpPr txBox="1"/>
          <p:nvPr/>
        </p:nvSpPr>
        <p:spPr>
          <a:xfrm>
            <a:off x="514350" y="776060"/>
            <a:ext cx="4282800" cy="553998"/>
          </a:xfrm>
          <a:prstGeom prst="rect">
            <a:avLst/>
          </a:prstGeom>
          <a:noFill/>
          <a:ln>
            <a:noFill/>
          </a:ln>
        </p:spPr>
        <p:txBody>
          <a:bodyPr spcFirstLastPara="1" wrap="square" lIns="0" tIns="0" rIns="0" bIns="0" anchor="t" anchorCtr="0">
            <a:spAutoFit/>
          </a:bodyPr>
          <a:lstStyle/>
          <a:p>
            <a:pPr marL="0" marR="0" lvl="0" indent="0" algn="l" defTabSz="914400" rtl="0" eaLnBrk="1" fontAlgn="auto" latinLnBrk="0" hangingPunct="1">
              <a:lnSpc>
                <a:spcPct val="90000"/>
              </a:lnSpc>
              <a:spcBef>
                <a:spcPts val="0"/>
              </a:spcBef>
              <a:spcAft>
                <a:spcPts val="0"/>
              </a:spcAft>
              <a:buClr>
                <a:srgbClr val="000000"/>
              </a:buClr>
              <a:buSzTx/>
              <a:buFont typeface="Arial"/>
              <a:buNone/>
              <a:tabLst/>
              <a:defRPr/>
            </a:pPr>
            <a:r>
              <a:rPr kumimoji="0" lang="en" sz="4000" b="0" i="0" u="none" strike="noStrike" kern="0" cap="none" spc="0" normalizeH="0" baseline="0" noProof="0" dirty="0">
                <a:ln>
                  <a:noFill/>
                </a:ln>
                <a:solidFill>
                  <a:srgbClr val="2F465B"/>
                </a:solidFill>
                <a:effectLst/>
                <a:uLnTx/>
                <a:uFillTx/>
                <a:latin typeface="Merriweather Sans"/>
                <a:ea typeface="Merriweather Sans"/>
                <a:cs typeface="Merriweather Sans"/>
                <a:sym typeface="Merriweather Sans"/>
              </a:rPr>
              <a:t>OBJECTIVE</a:t>
            </a:r>
            <a:endParaRPr kumimoji="0" sz="700" b="0" i="0" u="none" strike="noStrike" kern="0" cap="none" spc="0" normalizeH="0" baseline="0" noProof="0" dirty="0">
              <a:ln>
                <a:noFill/>
              </a:ln>
              <a:solidFill>
                <a:srgbClr val="2F465B"/>
              </a:solidFill>
              <a:effectLst/>
              <a:uLnTx/>
              <a:uFillTx/>
              <a:latin typeface="Merriweather Sans"/>
              <a:ea typeface="Merriweather Sans"/>
              <a:cs typeface="Merriweather Sans"/>
              <a:sym typeface="Merriweather Sans"/>
            </a:endParaRPr>
          </a:p>
        </p:txBody>
      </p:sp>
      <p:sp>
        <p:nvSpPr>
          <p:cNvPr id="12" name="TextBox 11">
            <a:extLst>
              <a:ext uri="{FF2B5EF4-FFF2-40B4-BE49-F238E27FC236}">
                <a16:creationId xmlns:a16="http://schemas.microsoft.com/office/drawing/2014/main" id="{1D0EF17E-5F24-476A-B45A-279C05C660DF}"/>
              </a:ext>
            </a:extLst>
          </p:cNvPr>
          <p:cNvSpPr txBox="1"/>
          <p:nvPr/>
        </p:nvSpPr>
        <p:spPr>
          <a:xfrm>
            <a:off x="0" y="2381810"/>
            <a:ext cx="9004397" cy="2508379"/>
          </a:xfrm>
          <a:prstGeom prst="rect">
            <a:avLst/>
          </a:prstGeom>
          <a:noFill/>
        </p:spPr>
        <p:txBody>
          <a:bodyPr wrap="square">
            <a:spAutoFit/>
          </a:bodyPr>
          <a:lstStyle/>
          <a:p>
            <a:pPr marL="274320" marR="0" lvl="0" indent="-228600" algn="l" defTabSz="914400" rtl="0" eaLnBrk="1" fontAlgn="auto" latinLnBrk="0" hangingPunct="1">
              <a:lnSpc>
                <a:spcPct val="100000"/>
              </a:lnSpc>
              <a:spcBef>
                <a:spcPts val="1800"/>
              </a:spcBef>
              <a:spcAft>
                <a:spcPts val="0"/>
              </a:spcAft>
              <a:buClr>
                <a:srgbClr val="87A91B">
                  <a:lumMod val="50000"/>
                </a:srgbClr>
              </a:buClr>
              <a:buSzPct val="100000"/>
              <a:buFont typeface="Arial" pitchFamily="34" charset="0"/>
              <a:buChar char="▪"/>
              <a:tabLst/>
              <a:defRPr/>
            </a:pPr>
            <a:r>
              <a:rPr kumimoji="0" lang="en-US" sz="1400" b="0" i="0" u="none" strike="noStrike" kern="1200" cap="none" spc="0" normalizeH="0" baseline="0" noProof="0" dirty="0">
                <a:ln>
                  <a:noFill/>
                </a:ln>
                <a:solidFill>
                  <a:srgbClr val="595959"/>
                </a:solidFill>
                <a:effectLst/>
                <a:uLnTx/>
                <a:uFillTx/>
                <a:latin typeface="Calibri"/>
                <a:ea typeface="+mn-ea"/>
                <a:cs typeface="Arial"/>
                <a:sym typeface="Arial"/>
              </a:rPr>
              <a:t>The objective of a fitness website is to provide the user with instructions and examples of one or more types of exercise, physical activity, nutritional programs, or some other fitness topic at the convenience of just one click.</a:t>
            </a:r>
          </a:p>
          <a:p>
            <a:pPr marL="274320" marR="0" lvl="0" indent="-228600" algn="l" defTabSz="914400" rtl="0" eaLnBrk="1" fontAlgn="auto" latinLnBrk="0" hangingPunct="1">
              <a:lnSpc>
                <a:spcPct val="100000"/>
              </a:lnSpc>
              <a:spcBef>
                <a:spcPts val="1800"/>
              </a:spcBef>
              <a:spcAft>
                <a:spcPts val="0"/>
              </a:spcAft>
              <a:buClr>
                <a:srgbClr val="87A91B">
                  <a:lumMod val="50000"/>
                </a:srgbClr>
              </a:buClr>
              <a:buSzPct val="100000"/>
              <a:buFont typeface="Arial" pitchFamily="34" charset="0"/>
              <a:buChar char="▪"/>
              <a:tabLst/>
              <a:defRPr/>
            </a:pPr>
            <a:r>
              <a:rPr kumimoji="0" lang="en-US" sz="1400" b="0" i="0" u="none" strike="noStrike" kern="1200" cap="none" spc="0" normalizeH="0" baseline="0" noProof="0" dirty="0">
                <a:ln>
                  <a:noFill/>
                </a:ln>
                <a:solidFill>
                  <a:srgbClr val="595959"/>
                </a:solidFill>
                <a:effectLst/>
                <a:uLnTx/>
                <a:uFillTx/>
                <a:latin typeface="Calibri"/>
                <a:ea typeface="+mn-ea"/>
                <a:cs typeface="Arial"/>
                <a:sym typeface="Arial"/>
              </a:rPr>
              <a:t> It is used to count calories, provide a workout guide and also calculates the Body Mass Index of the user to keep a track of their performance.</a:t>
            </a:r>
          </a:p>
          <a:p>
            <a:pPr marL="274320" marR="0" lvl="0" indent="-228600" algn="l" defTabSz="914400" rtl="0" eaLnBrk="1" fontAlgn="auto" latinLnBrk="0" hangingPunct="1">
              <a:lnSpc>
                <a:spcPct val="100000"/>
              </a:lnSpc>
              <a:spcBef>
                <a:spcPts val="1800"/>
              </a:spcBef>
              <a:spcAft>
                <a:spcPts val="0"/>
              </a:spcAft>
              <a:buClr>
                <a:srgbClr val="87A91B">
                  <a:lumMod val="50000"/>
                </a:srgbClr>
              </a:buClr>
              <a:buSzPct val="100000"/>
              <a:buFont typeface="Arial" pitchFamily="34" charset="0"/>
              <a:buChar char="▪"/>
              <a:tabLst/>
              <a:defRPr/>
            </a:pPr>
            <a:r>
              <a:rPr kumimoji="0" lang="en-US" sz="1400" b="0" i="0" u="none" strike="noStrike" kern="1200" cap="none" spc="0" normalizeH="0" baseline="0" noProof="0" dirty="0">
                <a:ln>
                  <a:noFill/>
                </a:ln>
                <a:solidFill>
                  <a:srgbClr val="595959"/>
                </a:solidFill>
                <a:effectLst/>
                <a:uLnTx/>
                <a:uFillTx/>
                <a:latin typeface="Calibri"/>
                <a:ea typeface="+mn-ea"/>
                <a:cs typeface="Arial"/>
                <a:sym typeface="Arial"/>
              </a:rPr>
              <a:t> It is basically designed to connect the user to a platform in order to help with areas of concerns when using a specific fitness routine or just generally with workouts. </a:t>
            </a:r>
          </a:p>
          <a:p>
            <a:pPr marL="274320" marR="0" lvl="0" indent="-228600" algn="l" defTabSz="914400" rtl="0" eaLnBrk="1" fontAlgn="auto" latinLnBrk="0" hangingPunct="1">
              <a:lnSpc>
                <a:spcPct val="100000"/>
              </a:lnSpc>
              <a:spcBef>
                <a:spcPts val="1800"/>
              </a:spcBef>
              <a:spcAft>
                <a:spcPts val="0"/>
              </a:spcAft>
              <a:buClr>
                <a:srgbClr val="87A91B">
                  <a:lumMod val="50000"/>
                </a:srgbClr>
              </a:buClr>
              <a:buSzPct val="100000"/>
              <a:buFont typeface="Arial" pitchFamily="34" charset="0"/>
              <a:buChar char="▪"/>
              <a:tabLst/>
              <a:defRPr/>
            </a:pPr>
            <a:r>
              <a:rPr kumimoji="0" lang="en-US" sz="1400" b="0" i="0" u="none" strike="noStrike" kern="1200" cap="none" spc="0" normalizeH="0" baseline="0" noProof="0" dirty="0">
                <a:ln>
                  <a:noFill/>
                </a:ln>
                <a:solidFill>
                  <a:srgbClr val="595959"/>
                </a:solidFill>
                <a:effectLst/>
                <a:uLnTx/>
                <a:uFillTx/>
                <a:latin typeface="Calibri"/>
                <a:ea typeface="+mn-ea"/>
                <a:cs typeface="Arial"/>
                <a:sym typeface="Arial"/>
              </a:rPr>
              <a:t>Those people who are mostly indulged in  internet and don’t get time to look after their health can invest more time upon their health through this.</a:t>
            </a:r>
          </a:p>
        </p:txBody>
      </p:sp>
      <p:pic>
        <p:nvPicPr>
          <p:cNvPr id="4" name="Picture 3">
            <a:extLst>
              <a:ext uri="{FF2B5EF4-FFF2-40B4-BE49-F238E27FC236}">
                <a16:creationId xmlns:a16="http://schemas.microsoft.com/office/drawing/2014/main" id="{7D150A7C-B5C0-D600-3646-4C0D1F6771DB}"/>
              </a:ext>
            </a:extLst>
          </p:cNvPr>
          <p:cNvPicPr>
            <a:picLocks noChangeAspect="1"/>
          </p:cNvPicPr>
          <p:nvPr/>
        </p:nvPicPr>
        <p:blipFill>
          <a:blip r:embed="rId3"/>
          <a:stretch>
            <a:fillRect/>
          </a:stretch>
        </p:blipFill>
        <p:spPr>
          <a:xfrm>
            <a:off x="5397841" y="104705"/>
            <a:ext cx="3315571" cy="2156862"/>
          </a:xfrm>
          <a:prstGeom prst="rect">
            <a:avLst/>
          </a:prstGeom>
        </p:spPr>
      </p:pic>
    </p:spTree>
    <p:extLst>
      <p:ext uri="{BB962C8B-B14F-4D97-AF65-F5344CB8AC3E}">
        <p14:creationId xmlns:p14="http://schemas.microsoft.com/office/powerpoint/2010/main" val="26370030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92"/>
        <p:cNvGrpSpPr/>
        <p:nvPr/>
      </p:nvGrpSpPr>
      <p:grpSpPr>
        <a:xfrm>
          <a:off x="0" y="0"/>
          <a:ext cx="0" cy="0"/>
          <a:chOff x="0" y="0"/>
          <a:chExt cx="0" cy="0"/>
        </a:xfrm>
      </p:grpSpPr>
      <p:grpSp>
        <p:nvGrpSpPr>
          <p:cNvPr id="196" name="Google Shape;196;p20"/>
          <p:cNvGrpSpPr/>
          <p:nvPr/>
        </p:nvGrpSpPr>
        <p:grpSpPr>
          <a:xfrm>
            <a:off x="514350" y="732500"/>
            <a:ext cx="8115300" cy="941258"/>
            <a:chOff x="0" y="142875"/>
            <a:chExt cx="21640800" cy="2510022"/>
          </a:xfrm>
        </p:grpSpPr>
        <p:sp>
          <p:nvSpPr>
            <p:cNvPr id="197" name="Google Shape;197;p20"/>
            <p:cNvSpPr txBox="1"/>
            <p:nvPr/>
          </p:nvSpPr>
          <p:spPr>
            <a:xfrm>
              <a:off x="0" y="1852678"/>
              <a:ext cx="21640800" cy="800219"/>
            </a:xfrm>
            <a:prstGeom prst="rect">
              <a:avLst/>
            </a:prstGeom>
            <a:noFill/>
            <a:ln>
              <a:noFill/>
            </a:ln>
          </p:spPr>
          <p:txBody>
            <a:bodyPr spcFirstLastPara="1" wrap="square" lIns="0" tIns="0" rIns="0" bIns="0" anchor="t" anchorCtr="0">
              <a:spAutoFit/>
            </a:bodyPr>
            <a:lstStyle/>
            <a:p>
              <a:pPr marL="0" marR="0" lvl="0" indent="0" algn="l" rtl="0">
                <a:lnSpc>
                  <a:spcPct val="130009"/>
                </a:lnSpc>
                <a:spcBef>
                  <a:spcPts val="0"/>
                </a:spcBef>
                <a:spcAft>
                  <a:spcPts val="0"/>
                </a:spcAft>
                <a:buNone/>
              </a:pPr>
              <a:r>
                <a:rPr lang="en" sz="1500" dirty="0">
                  <a:solidFill>
                    <a:schemeClr val="dk1"/>
                  </a:solidFill>
                  <a:latin typeface="Merriweather Sans Light"/>
                  <a:ea typeface="Merriweather Sans Light"/>
                  <a:cs typeface="Merriweather Sans Light"/>
                  <a:sym typeface="Merriweather Sans Light"/>
                </a:rPr>
                <a:t>Here, you get BMI Calculator, Calorie Tracker and a Workout Guide</a:t>
              </a:r>
              <a:endParaRPr sz="700" dirty="0">
                <a:solidFill>
                  <a:schemeClr val="dk1"/>
                </a:solidFill>
                <a:latin typeface="Merriweather Sans Light"/>
                <a:ea typeface="Merriweather Sans Light"/>
                <a:cs typeface="Merriweather Sans Light"/>
                <a:sym typeface="Merriweather Sans Light"/>
              </a:endParaRPr>
            </a:p>
          </p:txBody>
        </p:sp>
        <p:sp>
          <p:nvSpPr>
            <p:cNvPr id="198" name="Google Shape;198;p20"/>
            <p:cNvSpPr txBox="1"/>
            <p:nvPr/>
          </p:nvSpPr>
          <p:spPr>
            <a:xfrm>
              <a:off x="0" y="142875"/>
              <a:ext cx="21640800" cy="1641475"/>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 sz="4000" dirty="0">
                  <a:solidFill>
                    <a:schemeClr val="accent1"/>
                  </a:solidFill>
                  <a:latin typeface="Merriweather Sans"/>
                  <a:ea typeface="Merriweather Sans"/>
                  <a:cs typeface="Merriweather Sans"/>
                  <a:sym typeface="Merriweather Sans"/>
                </a:rPr>
                <a:t>An all-in-one website</a:t>
              </a:r>
              <a:endParaRPr sz="700" dirty="0">
                <a:solidFill>
                  <a:schemeClr val="accent1"/>
                </a:solidFill>
                <a:latin typeface="Merriweather Sans"/>
                <a:ea typeface="Merriweather Sans"/>
                <a:cs typeface="Merriweather Sans"/>
                <a:sym typeface="Merriweather Sans"/>
              </a:endParaRPr>
            </a:p>
          </p:txBody>
        </p:sp>
      </p:grpSp>
      <p:cxnSp>
        <p:nvCxnSpPr>
          <p:cNvPr id="199" name="Google Shape;199;p20"/>
          <p:cNvCxnSpPr/>
          <p:nvPr/>
        </p:nvCxnSpPr>
        <p:spPr>
          <a:xfrm>
            <a:off x="514350" y="2211821"/>
            <a:ext cx="8115300" cy="0"/>
          </a:xfrm>
          <a:prstGeom prst="straightConnector1">
            <a:avLst/>
          </a:prstGeom>
          <a:noFill/>
          <a:ln w="95250" cap="flat" cmpd="sng">
            <a:solidFill>
              <a:schemeClr val="accent5"/>
            </a:solidFill>
            <a:prstDash val="solid"/>
            <a:round/>
            <a:headEnd type="none" w="sm" len="sm"/>
            <a:tailEnd type="none" w="sm" len="sm"/>
          </a:ln>
        </p:spPr>
      </p:cxnSp>
      <p:pic>
        <p:nvPicPr>
          <p:cNvPr id="3" name="Picture 2">
            <a:extLst>
              <a:ext uri="{FF2B5EF4-FFF2-40B4-BE49-F238E27FC236}">
                <a16:creationId xmlns:a16="http://schemas.microsoft.com/office/drawing/2014/main" id="{E1CAE096-FE8A-65C8-A72D-D88771259A1A}"/>
              </a:ext>
            </a:extLst>
          </p:cNvPr>
          <p:cNvPicPr>
            <a:picLocks noChangeAspect="1"/>
          </p:cNvPicPr>
          <p:nvPr/>
        </p:nvPicPr>
        <p:blipFill>
          <a:blip r:embed="rId3"/>
          <a:stretch>
            <a:fillRect/>
          </a:stretch>
        </p:blipFill>
        <p:spPr>
          <a:xfrm>
            <a:off x="514350" y="2259445"/>
            <a:ext cx="2344111" cy="2369703"/>
          </a:xfrm>
          <a:prstGeom prst="rect">
            <a:avLst/>
          </a:prstGeom>
        </p:spPr>
      </p:pic>
      <p:pic>
        <p:nvPicPr>
          <p:cNvPr id="5" name="Picture 4">
            <a:extLst>
              <a:ext uri="{FF2B5EF4-FFF2-40B4-BE49-F238E27FC236}">
                <a16:creationId xmlns:a16="http://schemas.microsoft.com/office/drawing/2014/main" id="{53963C69-C634-FD9C-22A1-E02E75B90CB4}"/>
              </a:ext>
            </a:extLst>
          </p:cNvPr>
          <p:cNvPicPr>
            <a:picLocks noChangeAspect="1"/>
          </p:cNvPicPr>
          <p:nvPr/>
        </p:nvPicPr>
        <p:blipFill>
          <a:blip r:embed="rId4"/>
          <a:stretch>
            <a:fillRect/>
          </a:stretch>
        </p:blipFill>
        <p:spPr>
          <a:xfrm>
            <a:off x="3388658" y="2259445"/>
            <a:ext cx="2435839" cy="2369702"/>
          </a:xfrm>
          <a:prstGeom prst="rect">
            <a:avLst/>
          </a:prstGeom>
        </p:spPr>
      </p:pic>
      <p:pic>
        <p:nvPicPr>
          <p:cNvPr id="7" name="Picture 6">
            <a:extLst>
              <a:ext uri="{FF2B5EF4-FFF2-40B4-BE49-F238E27FC236}">
                <a16:creationId xmlns:a16="http://schemas.microsoft.com/office/drawing/2014/main" id="{5EACB6F2-F4A7-B34E-3BC3-B7754C04C19A}"/>
              </a:ext>
            </a:extLst>
          </p:cNvPr>
          <p:cNvPicPr>
            <a:picLocks noChangeAspect="1"/>
          </p:cNvPicPr>
          <p:nvPr/>
        </p:nvPicPr>
        <p:blipFill>
          <a:blip r:embed="rId5"/>
          <a:stretch>
            <a:fillRect/>
          </a:stretch>
        </p:blipFill>
        <p:spPr>
          <a:xfrm>
            <a:off x="6001230" y="2259445"/>
            <a:ext cx="2628420" cy="236970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Shape 110"/>
        <p:cNvGrpSpPr/>
        <p:nvPr/>
      </p:nvGrpSpPr>
      <p:grpSpPr>
        <a:xfrm>
          <a:off x="0" y="0"/>
          <a:ext cx="0" cy="0"/>
          <a:chOff x="0" y="0"/>
          <a:chExt cx="0" cy="0"/>
        </a:xfrm>
      </p:grpSpPr>
      <p:sp>
        <p:nvSpPr>
          <p:cNvPr id="113" name="Google Shape;113;p15"/>
          <p:cNvSpPr txBox="1"/>
          <p:nvPr/>
        </p:nvSpPr>
        <p:spPr>
          <a:xfrm>
            <a:off x="342029" y="69801"/>
            <a:ext cx="3873320" cy="600164"/>
          </a:xfrm>
          <a:prstGeom prst="rect">
            <a:avLst/>
          </a:prstGeom>
          <a:noFill/>
          <a:ln>
            <a:noFill/>
          </a:ln>
        </p:spPr>
        <p:txBody>
          <a:bodyPr spcFirstLastPara="1" wrap="square" lIns="0" tIns="0" rIns="0" bIns="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3900" b="0" i="0" u="none" strike="noStrike" kern="0" cap="none" spc="0" normalizeH="0" baseline="0" noProof="0" dirty="0">
                <a:ln>
                  <a:noFill/>
                </a:ln>
                <a:solidFill>
                  <a:srgbClr val="2F465B"/>
                </a:solidFill>
                <a:effectLst/>
                <a:uLnTx/>
                <a:uFillTx/>
                <a:latin typeface="Merriweather Sans"/>
                <a:ea typeface="Merriweather Sans"/>
                <a:cs typeface="Merriweather Sans"/>
                <a:sym typeface="Merriweather Sans"/>
              </a:rPr>
              <a:t>Introduction</a:t>
            </a:r>
            <a:endParaRPr kumimoji="0" sz="600" b="0" i="0" u="none" strike="noStrike" kern="0" cap="none" spc="0" normalizeH="0" baseline="0" noProof="0" dirty="0">
              <a:ln>
                <a:noFill/>
              </a:ln>
              <a:solidFill>
                <a:srgbClr val="000000"/>
              </a:solidFill>
              <a:effectLst/>
              <a:uLnTx/>
              <a:uFillTx/>
              <a:latin typeface="Merriweather Sans"/>
              <a:ea typeface="Merriweather Sans"/>
              <a:cs typeface="Merriweather Sans"/>
              <a:sym typeface="Merriweather Sans"/>
            </a:endParaRPr>
          </a:p>
        </p:txBody>
      </p:sp>
      <p:cxnSp>
        <p:nvCxnSpPr>
          <p:cNvPr id="115" name="Google Shape;115;p15"/>
          <p:cNvCxnSpPr/>
          <p:nvPr/>
        </p:nvCxnSpPr>
        <p:spPr>
          <a:xfrm rot="-5400000">
            <a:off x="6006056" y="2609286"/>
            <a:ext cx="5232900" cy="0"/>
          </a:xfrm>
          <a:prstGeom prst="straightConnector1">
            <a:avLst/>
          </a:prstGeom>
          <a:noFill/>
          <a:ln w="28575" cap="rnd" cmpd="sng">
            <a:solidFill>
              <a:schemeClr val="lt1"/>
            </a:solidFill>
            <a:prstDash val="solid"/>
            <a:round/>
            <a:headEnd type="none" w="sm" len="sm"/>
            <a:tailEnd type="none" w="sm" len="sm"/>
          </a:ln>
        </p:spPr>
      </p:cxnSp>
      <p:sp>
        <p:nvSpPr>
          <p:cNvPr id="8" name="TextBox 7">
            <a:extLst>
              <a:ext uri="{FF2B5EF4-FFF2-40B4-BE49-F238E27FC236}">
                <a16:creationId xmlns:a16="http://schemas.microsoft.com/office/drawing/2014/main" id="{D77CD1CD-A803-4B02-2D02-FFC85228382F}"/>
              </a:ext>
            </a:extLst>
          </p:cNvPr>
          <p:cNvSpPr txBox="1"/>
          <p:nvPr/>
        </p:nvSpPr>
        <p:spPr>
          <a:xfrm>
            <a:off x="160544" y="948584"/>
            <a:ext cx="4634821" cy="397031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Wingdings" panose="05000000000000000000" pitchFamily="2" charset="2"/>
              <a:buChar char="§"/>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Fitness websites are like a one-stop station where you can monitor all your lifestyle parameters like calorie count, diet, body mass index(BMI) and workout guide and routine.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Wingdings" panose="05000000000000000000" pitchFamily="2" charset="2"/>
              <a:buChar char="§"/>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An All In One Health Tool: You don't need to maintain different diaries or books to keep a record of all these things</a:t>
            </a:r>
            <a:r>
              <a:rPr kumimoji="0" lang="en-US" sz="1400" b="0" i="0" u="none" strike="noStrike" kern="0" cap="none" spc="0" normalizeH="0" baseline="0" noProof="0">
                <a:ln>
                  <a:noFill/>
                </a:ln>
                <a:solidFill>
                  <a:srgbClr val="000000"/>
                </a:solidFill>
                <a:effectLst/>
                <a:uLnTx/>
                <a:uFillTx/>
                <a:latin typeface="Arial"/>
                <a:cs typeface="Arial"/>
                <a:sym typeface="Arial"/>
              </a:rPr>
              <a:t>. </a:t>
            </a:r>
          </a:p>
          <a:p>
            <a:pPr marL="0" marR="0" lvl="0" indent="0" algn="l" defTabSz="914400" rtl="0" eaLnBrk="1" fontAlgn="auto" latinLnBrk="0" hangingPunct="1">
              <a:lnSpc>
                <a:spcPct val="100000"/>
              </a:lnSpc>
              <a:spcBef>
                <a:spcPts val="0"/>
              </a:spcBef>
              <a:spcAft>
                <a:spcPts val="0"/>
              </a:spcAft>
              <a:buClr>
                <a:srgbClr val="000000"/>
              </a:buClr>
              <a:buSzTx/>
              <a:tabLst/>
              <a:defRPr/>
            </a:pP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Wingdings" panose="05000000000000000000" pitchFamily="2" charset="2"/>
              <a:buChar char="§"/>
              <a:tabLst/>
              <a:defRPr/>
            </a:pPr>
            <a:r>
              <a:rPr lang="en-US" dirty="0"/>
              <a:t>BMI Calculator &amp; Calorie Tracker are basically designed using </a:t>
            </a:r>
            <a:r>
              <a:rPr lang="en-US" dirty="0" err="1"/>
              <a:t>Jquery</a:t>
            </a:r>
            <a:r>
              <a:rPr lang="en-US" dirty="0"/>
              <a:t> selectors.</a:t>
            </a: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Wingdings" panose="05000000000000000000" pitchFamily="2" charset="2"/>
              <a:buChar char="§"/>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Keeps You Motivated: One of the most important benefits of using a fitness app is 'motivation’. Since it is available at the convenience of your phones, it keeps reminding you about your health goals, thus keeping you motivated.</a:t>
            </a:r>
          </a:p>
          <a:p>
            <a:pPr marL="4572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p:txBody>
      </p:sp>
      <p:pic>
        <p:nvPicPr>
          <p:cNvPr id="6" name="Picture Placeholder 6" descr="Two people lifting weights">
            <a:extLst>
              <a:ext uri="{FF2B5EF4-FFF2-40B4-BE49-F238E27FC236}">
                <a16:creationId xmlns:a16="http://schemas.microsoft.com/office/drawing/2014/main" id="{7CC91544-7B24-1FE5-1A30-9539C70CCB4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4714407" y="146641"/>
            <a:ext cx="3814869" cy="4499811"/>
          </a:xfrm>
          <a:prstGeom prst="rect">
            <a:avLst/>
          </a:prstGeom>
        </p:spPr>
      </p:pic>
    </p:spTree>
    <p:extLst>
      <p:ext uri="{BB962C8B-B14F-4D97-AF65-F5344CB8AC3E}">
        <p14:creationId xmlns:p14="http://schemas.microsoft.com/office/powerpoint/2010/main" val="41963559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Shape 351"/>
        <p:cNvGrpSpPr/>
        <p:nvPr/>
      </p:nvGrpSpPr>
      <p:grpSpPr>
        <a:xfrm>
          <a:off x="0" y="0"/>
          <a:ext cx="0" cy="0"/>
          <a:chOff x="0" y="0"/>
          <a:chExt cx="0" cy="0"/>
        </a:xfrm>
      </p:grpSpPr>
      <p:cxnSp>
        <p:nvCxnSpPr>
          <p:cNvPr id="352" name="Google Shape;352;p32"/>
          <p:cNvCxnSpPr/>
          <p:nvPr/>
        </p:nvCxnSpPr>
        <p:spPr>
          <a:xfrm>
            <a:off x="514350" y="2566988"/>
            <a:ext cx="8942400" cy="0"/>
          </a:xfrm>
          <a:prstGeom prst="straightConnector1">
            <a:avLst/>
          </a:prstGeom>
          <a:noFill/>
          <a:ln w="19050" cap="rnd" cmpd="sng">
            <a:solidFill>
              <a:schemeClr val="lt1"/>
            </a:solidFill>
            <a:prstDash val="solid"/>
            <a:round/>
            <a:headEnd type="none" w="sm" len="sm"/>
            <a:tailEnd type="none" w="sm" len="sm"/>
          </a:ln>
        </p:spPr>
      </p:cxnSp>
      <p:sp>
        <p:nvSpPr>
          <p:cNvPr id="353" name="Google Shape;353;p32"/>
          <p:cNvSpPr/>
          <p:nvPr/>
        </p:nvSpPr>
        <p:spPr>
          <a:xfrm>
            <a:off x="514711" y="2490788"/>
            <a:ext cx="158042" cy="158750"/>
          </a:xfrm>
          <a:custGeom>
            <a:avLst/>
            <a:gdLst/>
            <a:ahLst/>
            <a:cxnLst/>
            <a:rect l="l" t="t" r="r" b="b"/>
            <a:pathLst>
              <a:path w="6321665" h="6350000" extrusionOk="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chemeClr val="lt1"/>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354" name="Google Shape;354;p32"/>
          <p:cNvSpPr/>
          <p:nvPr/>
        </p:nvSpPr>
        <p:spPr>
          <a:xfrm>
            <a:off x="2658990" y="2486025"/>
            <a:ext cx="158042" cy="158750"/>
          </a:xfrm>
          <a:custGeom>
            <a:avLst/>
            <a:gdLst/>
            <a:ahLst/>
            <a:cxnLst/>
            <a:rect l="l" t="t" r="r" b="b"/>
            <a:pathLst>
              <a:path w="6321665" h="6350000" extrusionOk="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chemeClr val="lt1"/>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355" name="Google Shape;355;p32"/>
          <p:cNvSpPr/>
          <p:nvPr/>
        </p:nvSpPr>
        <p:spPr>
          <a:xfrm>
            <a:off x="4803270" y="2486025"/>
            <a:ext cx="158042" cy="158750"/>
          </a:xfrm>
          <a:custGeom>
            <a:avLst/>
            <a:gdLst/>
            <a:ahLst/>
            <a:cxnLst/>
            <a:rect l="l" t="t" r="r" b="b"/>
            <a:pathLst>
              <a:path w="6321665" h="6350000" extrusionOk="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chemeClr val="lt1"/>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356" name="Google Shape;356;p32"/>
          <p:cNvSpPr/>
          <p:nvPr/>
        </p:nvSpPr>
        <p:spPr>
          <a:xfrm>
            <a:off x="6947548" y="2486025"/>
            <a:ext cx="158042" cy="158750"/>
          </a:xfrm>
          <a:custGeom>
            <a:avLst/>
            <a:gdLst/>
            <a:ahLst/>
            <a:cxnLst/>
            <a:rect l="l" t="t" r="r" b="b"/>
            <a:pathLst>
              <a:path w="6321665" h="6350000" extrusionOk="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chemeClr val="lt1"/>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357" name="Google Shape;357;p32"/>
          <p:cNvSpPr txBox="1"/>
          <p:nvPr/>
        </p:nvSpPr>
        <p:spPr>
          <a:xfrm>
            <a:off x="514350" y="999347"/>
            <a:ext cx="6706200" cy="615553"/>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 sz="4000" dirty="0">
                <a:solidFill>
                  <a:schemeClr val="accent1"/>
                </a:solidFill>
                <a:latin typeface="Merriweather Sans"/>
                <a:ea typeface="Merriweather Sans"/>
                <a:cs typeface="Merriweather Sans"/>
                <a:sym typeface="Merriweather Sans"/>
              </a:rPr>
              <a:t>Flowchart</a:t>
            </a:r>
            <a:endParaRPr sz="700" dirty="0">
              <a:solidFill>
                <a:schemeClr val="accent1"/>
              </a:solidFill>
              <a:latin typeface="Merriweather Sans"/>
              <a:ea typeface="Merriweather Sans"/>
              <a:cs typeface="Merriweather Sans"/>
              <a:sym typeface="Merriweather Sans"/>
            </a:endParaRPr>
          </a:p>
        </p:txBody>
      </p:sp>
      <p:sp>
        <p:nvSpPr>
          <p:cNvPr id="360" name="Google Shape;360;p32"/>
          <p:cNvSpPr txBox="1"/>
          <p:nvPr/>
        </p:nvSpPr>
        <p:spPr>
          <a:xfrm>
            <a:off x="514350" y="2844849"/>
            <a:ext cx="1780538" cy="1357295"/>
          </a:xfrm>
          <a:prstGeom prst="rect">
            <a:avLst/>
          </a:prstGeom>
          <a:noFill/>
          <a:ln>
            <a:noFill/>
          </a:ln>
        </p:spPr>
        <p:txBody>
          <a:bodyPr spcFirstLastPara="1" wrap="square" lIns="0" tIns="0" rIns="0" bIns="0" anchor="t" anchorCtr="0">
            <a:spAutoFit/>
          </a:bodyPr>
          <a:lstStyle/>
          <a:p>
            <a:pPr>
              <a:lnSpc>
                <a:spcPct val="140013"/>
              </a:lnSpc>
            </a:pPr>
            <a:r>
              <a:rPr lang="en-US" kern="1200" dirty="0">
                <a:solidFill>
                  <a:schemeClr val="tx1"/>
                </a:solidFill>
                <a:latin typeface="Calibri"/>
              </a:rPr>
              <a:t>The user will get a log in and sign up through which they can easily access webpage.</a:t>
            </a:r>
          </a:p>
          <a:p>
            <a:pPr marL="0" marR="0" lvl="0" indent="0" algn="l" rtl="0">
              <a:lnSpc>
                <a:spcPct val="140013"/>
              </a:lnSpc>
              <a:spcBef>
                <a:spcPts val="0"/>
              </a:spcBef>
              <a:spcAft>
                <a:spcPts val="0"/>
              </a:spcAft>
              <a:buNone/>
            </a:pPr>
            <a:endParaRPr sz="700" dirty="0">
              <a:solidFill>
                <a:schemeClr val="accent1"/>
              </a:solidFill>
              <a:latin typeface="Merriweather Sans"/>
              <a:ea typeface="Merriweather Sans"/>
              <a:cs typeface="Merriweather Sans"/>
              <a:sym typeface="Merriweather Sans"/>
            </a:endParaRPr>
          </a:p>
        </p:txBody>
      </p:sp>
      <p:sp>
        <p:nvSpPr>
          <p:cNvPr id="363" name="Google Shape;363;p32"/>
          <p:cNvSpPr txBox="1"/>
          <p:nvPr/>
        </p:nvSpPr>
        <p:spPr>
          <a:xfrm>
            <a:off x="2658629" y="2844849"/>
            <a:ext cx="1780538" cy="1357295"/>
          </a:xfrm>
          <a:prstGeom prst="rect">
            <a:avLst/>
          </a:prstGeom>
          <a:noFill/>
          <a:ln>
            <a:noFill/>
          </a:ln>
        </p:spPr>
        <p:txBody>
          <a:bodyPr spcFirstLastPara="1" wrap="square" lIns="0" tIns="0" rIns="0" bIns="0" anchor="t" anchorCtr="0">
            <a:spAutoFit/>
          </a:bodyPr>
          <a:lstStyle/>
          <a:p>
            <a:pPr>
              <a:lnSpc>
                <a:spcPct val="140013"/>
              </a:lnSpc>
            </a:pPr>
            <a:r>
              <a:rPr lang="en-US" kern="1200" dirty="0">
                <a:solidFill>
                  <a:schemeClr val="tx1"/>
                </a:solidFill>
                <a:latin typeface="Calibri"/>
              </a:rPr>
              <a:t>The user can surf the webpage and can even go to a particular section</a:t>
            </a:r>
          </a:p>
          <a:p>
            <a:pPr marL="0" marR="0" lvl="0" indent="0" algn="l" rtl="0">
              <a:lnSpc>
                <a:spcPct val="140013"/>
              </a:lnSpc>
              <a:spcBef>
                <a:spcPts val="0"/>
              </a:spcBef>
              <a:spcAft>
                <a:spcPts val="0"/>
              </a:spcAft>
              <a:buNone/>
            </a:pPr>
            <a:endParaRPr sz="700" dirty="0">
              <a:solidFill>
                <a:schemeClr val="accent1"/>
              </a:solidFill>
              <a:latin typeface="Merriweather Sans"/>
              <a:ea typeface="Merriweather Sans"/>
              <a:cs typeface="Merriweather Sans"/>
              <a:sym typeface="Merriweather Sans"/>
            </a:endParaRPr>
          </a:p>
        </p:txBody>
      </p:sp>
      <p:sp>
        <p:nvSpPr>
          <p:cNvPr id="366" name="Google Shape;366;p32"/>
          <p:cNvSpPr txBox="1"/>
          <p:nvPr/>
        </p:nvSpPr>
        <p:spPr>
          <a:xfrm>
            <a:off x="6947188" y="2844849"/>
            <a:ext cx="1780538" cy="2111347"/>
          </a:xfrm>
          <a:prstGeom prst="rect">
            <a:avLst/>
          </a:prstGeom>
          <a:noFill/>
          <a:ln>
            <a:noFill/>
          </a:ln>
        </p:spPr>
        <p:txBody>
          <a:bodyPr spcFirstLastPara="1" wrap="square" lIns="0" tIns="0" rIns="0" bIns="0" anchor="t" anchorCtr="0">
            <a:spAutoFit/>
          </a:bodyPr>
          <a:lstStyle/>
          <a:p>
            <a:pPr>
              <a:lnSpc>
                <a:spcPct val="140013"/>
              </a:lnSpc>
            </a:pPr>
            <a:r>
              <a:rPr lang="en-US" kern="1200" dirty="0">
                <a:solidFill>
                  <a:schemeClr val="tx1"/>
                </a:solidFill>
                <a:latin typeface="Calibri"/>
              </a:rPr>
              <a:t>User gets links of </a:t>
            </a:r>
            <a:r>
              <a:rPr lang="en-US" kern="1200" dirty="0" err="1">
                <a:solidFill>
                  <a:schemeClr val="tx1"/>
                </a:solidFill>
                <a:latin typeface="Calibri"/>
              </a:rPr>
              <a:t>youtube</a:t>
            </a:r>
            <a:r>
              <a:rPr lang="en-US" kern="1200" dirty="0">
                <a:solidFill>
                  <a:schemeClr val="tx1"/>
                </a:solidFill>
                <a:latin typeface="Calibri"/>
              </a:rPr>
              <a:t> videos as a workout guide and a calorie tracker where you can keep a track of calories consumed</a:t>
            </a:r>
          </a:p>
          <a:p>
            <a:pPr marL="0" marR="0" lvl="0" indent="0" algn="l" rtl="0">
              <a:lnSpc>
                <a:spcPct val="140013"/>
              </a:lnSpc>
              <a:spcBef>
                <a:spcPts val="0"/>
              </a:spcBef>
              <a:spcAft>
                <a:spcPts val="0"/>
              </a:spcAft>
              <a:buNone/>
            </a:pPr>
            <a:endParaRPr dirty="0">
              <a:solidFill>
                <a:schemeClr val="tx1"/>
              </a:solidFill>
              <a:latin typeface="Merriweather Sans"/>
              <a:ea typeface="Merriweather Sans"/>
              <a:cs typeface="Merriweather Sans"/>
              <a:sym typeface="Merriweather Sans"/>
            </a:endParaRPr>
          </a:p>
        </p:txBody>
      </p:sp>
      <p:sp>
        <p:nvSpPr>
          <p:cNvPr id="369" name="Google Shape;369;p32"/>
          <p:cNvSpPr txBox="1"/>
          <p:nvPr/>
        </p:nvSpPr>
        <p:spPr>
          <a:xfrm>
            <a:off x="4802909" y="2844849"/>
            <a:ext cx="1780538" cy="1055674"/>
          </a:xfrm>
          <a:prstGeom prst="rect">
            <a:avLst/>
          </a:prstGeom>
          <a:noFill/>
          <a:ln>
            <a:noFill/>
          </a:ln>
        </p:spPr>
        <p:txBody>
          <a:bodyPr spcFirstLastPara="1" wrap="square" lIns="0" tIns="0" rIns="0" bIns="0" anchor="t" anchorCtr="0">
            <a:spAutoFit/>
          </a:bodyPr>
          <a:lstStyle/>
          <a:p>
            <a:pPr>
              <a:lnSpc>
                <a:spcPct val="140013"/>
              </a:lnSpc>
            </a:pPr>
            <a:r>
              <a:rPr lang="en-US" kern="1200" dirty="0">
                <a:solidFill>
                  <a:schemeClr val="tx1"/>
                </a:solidFill>
                <a:latin typeface="Calibri"/>
              </a:rPr>
              <a:t>User can keep a check of health &amp; fitness at their fingertips</a:t>
            </a:r>
          </a:p>
          <a:p>
            <a:pPr marL="0" marR="0" lvl="0" indent="0" algn="l" rtl="0">
              <a:lnSpc>
                <a:spcPct val="140013"/>
              </a:lnSpc>
              <a:spcBef>
                <a:spcPts val="0"/>
              </a:spcBef>
              <a:spcAft>
                <a:spcPts val="0"/>
              </a:spcAft>
              <a:buNone/>
            </a:pPr>
            <a:endParaRPr sz="700" dirty="0">
              <a:solidFill>
                <a:schemeClr val="accent1"/>
              </a:solidFill>
              <a:latin typeface="Merriweather Sans"/>
              <a:ea typeface="Merriweather Sans"/>
              <a:cs typeface="Merriweather Sans"/>
              <a:sym typeface="Merriweather Sans"/>
            </a:endParaRPr>
          </a:p>
        </p:txBody>
      </p:sp>
      <p:sp>
        <p:nvSpPr>
          <p:cNvPr id="370" name="Google Shape;370;p32"/>
          <p:cNvSpPr/>
          <p:nvPr/>
        </p:nvSpPr>
        <p:spPr>
          <a:xfrm>
            <a:off x="0" y="4892259"/>
            <a:ext cx="9144000" cy="251400"/>
          </a:xfrm>
          <a:prstGeom prst="rect">
            <a:avLst/>
          </a:prstGeom>
          <a:solidFill>
            <a:schemeClr val="lt1"/>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graphicFrame>
        <p:nvGraphicFramePr>
          <p:cNvPr id="22" name="Content Placeholder 5" descr="Gear diagram with a sequence of 3 steps to show interlocking ideas">
            <a:extLst>
              <a:ext uri="{FF2B5EF4-FFF2-40B4-BE49-F238E27FC236}">
                <a16:creationId xmlns:a16="http://schemas.microsoft.com/office/drawing/2014/main" id="{66C617A8-3E6F-921F-6AAD-0A60B8E92169}"/>
              </a:ext>
            </a:extLst>
          </p:cNvPr>
          <p:cNvGraphicFramePr>
            <a:graphicFrameLocks/>
          </p:cNvGraphicFramePr>
          <p:nvPr>
            <p:extLst>
              <p:ext uri="{D42A27DB-BD31-4B8C-83A1-F6EECF244321}">
                <p14:modId xmlns:p14="http://schemas.microsoft.com/office/powerpoint/2010/main" val="1855425318"/>
              </p:ext>
            </p:extLst>
          </p:nvPr>
        </p:nvGraphicFramePr>
        <p:xfrm>
          <a:off x="3888121" y="0"/>
          <a:ext cx="5248491" cy="248443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272"/>
        <p:cNvGrpSpPr/>
        <p:nvPr/>
      </p:nvGrpSpPr>
      <p:grpSpPr>
        <a:xfrm>
          <a:off x="0" y="0"/>
          <a:ext cx="0" cy="0"/>
          <a:chOff x="0" y="0"/>
          <a:chExt cx="0" cy="0"/>
        </a:xfrm>
      </p:grpSpPr>
      <p:grpSp>
        <p:nvGrpSpPr>
          <p:cNvPr id="273" name="Google Shape;273;p26"/>
          <p:cNvGrpSpPr/>
          <p:nvPr/>
        </p:nvGrpSpPr>
        <p:grpSpPr>
          <a:xfrm>
            <a:off x="835537" y="221793"/>
            <a:ext cx="7472925" cy="2502626"/>
            <a:chOff x="-2018677" y="-555766"/>
            <a:chExt cx="12192877" cy="4420186"/>
          </a:xfrm>
        </p:grpSpPr>
        <p:sp>
          <p:nvSpPr>
            <p:cNvPr id="274" name="Google Shape;274;p26"/>
            <p:cNvSpPr txBox="1"/>
            <p:nvPr/>
          </p:nvSpPr>
          <p:spPr>
            <a:xfrm>
              <a:off x="0" y="3495089"/>
              <a:ext cx="10174200" cy="369331"/>
            </a:xfrm>
            <a:prstGeom prst="rect">
              <a:avLst/>
            </a:prstGeom>
            <a:noFill/>
            <a:ln>
              <a:noFill/>
            </a:ln>
          </p:spPr>
          <p:txBody>
            <a:bodyPr spcFirstLastPara="1" wrap="square" lIns="0" tIns="0" rIns="0" bIns="0" anchor="t" anchorCtr="0">
              <a:spAutoFit/>
            </a:bodyPr>
            <a:lstStyle/>
            <a:p>
              <a:pPr marL="0" marR="0" lvl="0" indent="0" algn="l" rtl="0">
                <a:lnSpc>
                  <a:spcPct val="150000"/>
                </a:lnSpc>
                <a:spcBef>
                  <a:spcPts val="0"/>
                </a:spcBef>
                <a:spcAft>
                  <a:spcPts val="0"/>
                </a:spcAft>
                <a:buNone/>
              </a:pPr>
              <a:r>
                <a:rPr lang="en" sz="600" i="0" u="none" strike="noStrike" cap="none" dirty="0">
                  <a:solidFill>
                    <a:schemeClr val="lt1"/>
                  </a:solidFill>
                  <a:latin typeface="Merriweather Sans Light"/>
                  <a:ea typeface="Merriweather Sans Light"/>
                  <a:cs typeface="Merriweather Sans Light"/>
                  <a:sym typeface="Merriweather Sans Light"/>
                </a:rPr>
                <a:t> </a:t>
              </a:r>
              <a:endParaRPr sz="700" dirty="0">
                <a:solidFill>
                  <a:schemeClr val="lt1"/>
                </a:solidFill>
                <a:latin typeface="Merriweather Sans Light"/>
                <a:ea typeface="Merriweather Sans Light"/>
                <a:cs typeface="Merriweather Sans Light"/>
                <a:sym typeface="Merriweather Sans Light"/>
              </a:endParaRPr>
            </a:p>
          </p:txBody>
        </p:sp>
        <p:sp>
          <p:nvSpPr>
            <p:cNvPr id="275" name="Google Shape;275;p26"/>
            <p:cNvSpPr txBox="1"/>
            <p:nvPr/>
          </p:nvSpPr>
          <p:spPr>
            <a:xfrm>
              <a:off x="-2018677" y="-555766"/>
              <a:ext cx="10174200" cy="1641474"/>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 sz="4000" dirty="0">
                  <a:solidFill>
                    <a:schemeClr val="accent5"/>
                  </a:solidFill>
                  <a:latin typeface="Merriweather Sans"/>
                  <a:ea typeface="Merriweather Sans"/>
                  <a:cs typeface="Merriweather Sans"/>
                  <a:sym typeface="Merriweather Sans"/>
                </a:rPr>
                <a:t>Advantages</a:t>
              </a:r>
              <a:endParaRPr sz="700" dirty="0">
                <a:solidFill>
                  <a:schemeClr val="accent5"/>
                </a:solidFill>
                <a:latin typeface="Merriweather Sans"/>
                <a:ea typeface="Merriweather Sans"/>
                <a:cs typeface="Merriweather Sans"/>
                <a:sym typeface="Merriweather Sans"/>
              </a:endParaRPr>
            </a:p>
          </p:txBody>
        </p:sp>
      </p:grpSp>
      <p:sp>
        <p:nvSpPr>
          <p:cNvPr id="276" name="Google Shape;276;p26"/>
          <p:cNvSpPr/>
          <p:nvPr/>
        </p:nvSpPr>
        <p:spPr>
          <a:xfrm>
            <a:off x="0" y="4892259"/>
            <a:ext cx="9144000" cy="251400"/>
          </a:xfrm>
          <a:prstGeom prst="rect">
            <a:avLst/>
          </a:prstGeom>
          <a:solidFill>
            <a:schemeClr val="lt1"/>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cxnSp>
        <p:nvCxnSpPr>
          <p:cNvPr id="277" name="Google Shape;277;p26"/>
          <p:cNvCxnSpPr/>
          <p:nvPr/>
        </p:nvCxnSpPr>
        <p:spPr>
          <a:xfrm>
            <a:off x="0" y="4844634"/>
            <a:ext cx="9144000" cy="0"/>
          </a:xfrm>
          <a:prstGeom prst="straightConnector1">
            <a:avLst/>
          </a:prstGeom>
          <a:noFill/>
          <a:ln w="95250" cap="flat" cmpd="sng">
            <a:solidFill>
              <a:schemeClr val="accent5"/>
            </a:solidFill>
            <a:prstDash val="solid"/>
            <a:round/>
            <a:headEnd type="none" w="sm" len="sm"/>
            <a:tailEnd type="none" w="sm" len="sm"/>
          </a:ln>
        </p:spPr>
      </p:cxnSp>
      <p:sp>
        <p:nvSpPr>
          <p:cNvPr id="9" name="TextBox 8">
            <a:extLst>
              <a:ext uri="{FF2B5EF4-FFF2-40B4-BE49-F238E27FC236}">
                <a16:creationId xmlns:a16="http://schemas.microsoft.com/office/drawing/2014/main" id="{6A287BC2-D05E-FED7-4E96-89247978BEC4}"/>
              </a:ext>
            </a:extLst>
          </p:cNvPr>
          <p:cNvSpPr txBox="1"/>
          <p:nvPr/>
        </p:nvSpPr>
        <p:spPr>
          <a:xfrm>
            <a:off x="476410" y="979326"/>
            <a:ext cx="8598433" cy="3490186"/>
          </a:xfrm>
          <a:prstGeom prst="rect">
            <a:avLst/>
          </a:prstGeom>
          <a:noFill/>
        </p:spPr>
        <p:txBody>
          <a:bodyPr wrap="square">
            <a:spAutoFit/>
          </a:bodyPr>
          <a:lstStyle/>
          <a:p>
            <a:pPr marL="331470" marR="0" lvl="0" indent="-285750" algn="l" defTabSz="914400" rtl="0" eaLnBrk="1" fontAlgn="auto" latinLnBrk="0" hangingPunct="1">
              <a:lnSpc>
                <a:spcPct val="90000"/>
              </a:lnSpc>
              <a:spcBef>
                <a:spcPts val="1800"/>
              </a:spcBef>
              <a:spcAft>
                <a:spcPts val="0"/>
              </a:spcAft>
              <a:buClr>
                <a:schemeClr val="bg1"/>
              </a:buClr>
              <a:buSzPct val="100000"/>
              <a:buFont typeface="Arial" panose="020B0604020202020204" pitchFamily="34" charset="0"/>
              <a:buChar char="•"/>
              <a:tabLst/>
              <a:defRPr/>
            </a:pPr>
            <a:r>
              <a:rPr kumimoji="0" lang="en-US" sz="1800" b="0" i="0" u="none" strike="noStrike" kern="1200" cap="none" spc="0" normalizeH="0" baseline="0" noProof="0" dirty="0">
                <a:ln>
                  <a:noFill/>
                </a:ln>
                <a:solidFill>
                  <a:schemeClr val="bg1"/>
                </a:solidFill>
                <a:effectLst/>
                <a:uLnTx/>
                <a:uFillTx/>
                <a:latin typeface="Calibri"/>
                <a:ea typeface="+mn-ea"/>
                <a:cs typeface="+mn-cs"/>
              </a:rPr>
              <a:t>Easily keeps track of your progress.</a:t>
            </a:r>
          </a:p>
          <a:p>
            <a:pPr marL="331470" marR="0" lvl="0" indent="-285750" algn="l" defTabSz="914400" rtl="0" eaLnBrk="1" fontAlgn="auto" latinLnBrk="0" hangingPunct="1">
              <a:lnSpc>
                <a:spcPct val="90000"/>
              </a:lnSpc>
              <a:spcBef>
                <a:spcPts val="1800"/>
              </a:spcBef>
              <a:spcAft>
                <a:spcPts val="0"/>
              </a:spcAft>
              <a:buClr>
                <a:schemeClr val="bg1"/>
              </a:buClr>
              <a:buSzPct val="100000"/>
              <a:buFont typeface="Arial" panose="020B0604020202020204" pitchFamily="34" charset="0"/>
              <a:buChar char="•"/>
              <a:tabLst/>
              <a:defRPr/>
            </a:pPr>
            <a:r>
              <a:rPr kumimoji="0" lang="en-US" sz="1800" b="0" i="0" u="none" strike="noStrike" kern="1200" cap="none" spc="0" normalizeH="0" baseline="0" noProof="0" dirty="0">
                <a:ln>
                  <a:noFill/>
                </a:ln>
                <a:solidFill>
                  <a:schemeClr val="bg1"/>
                </a:solidFill>
                <a:effectLst/>
                <a:uLnTx/>
                <a:uFillTx/>
                <a:latin typeface="Calibri"/>
                <a:ea typeface="+mn-ea"/>
                <a:cs typeface="+mn-cs"/>
              </a:rPr>
              <a:t>When you begin exercising, you must set realistic goals</a:t>
            </a:r>
            <a:r>
              <a:rPr lang="en-US" sz="1800" kern="1200" dirty="0">
                <a:solidFill>
                  <a:schemeClr val="bg1"/>
                </a:solidFill>
                <a:latin typeface="Calibri"/>
                <a:ea typeface="+mn-ea"/>
                <a:cs typeface="+mn-cs"/>
              </a:rPr>
              <a:t> and this website helps you achieve those goals.</a:t>
            </a:r>
            <a:endParaRPr kumimoji="0" lang="en-US" sz="1800" b="0" i="0" u="none" strike="noStrike" kern="1200" cap="none" spc="0" normalizeH="0" baseline="0" noProof="0" dirty="0">
              <a:ln>
                <a:noFill/>
              </a:ln>
              <a:solidFill>
                <a:schemeClr val="bg1"/>
              </a:solidFill>
              <a:effectLst/>
              <a:uLnTx/>
              <a:uFillTx/>
              <a:latin typeface="Calibri"/>
              <a:ea typeface="+mn-ea"/>
              <a:cs typeface="+mn-cs"/>
            </a:endParaRPr>
          </a:p>
          <a:p>
            <a:pPr marL="331470" marR="0" lvl="0" indent="-285750" algn="l" defTabSz="914400" rtl="0" eaLnBrk="1" fontAlgn="auto" latinLnBrk="0" hangingPunct="1">
              <a:lnSpc>
                <a:spcPct val="90000"/>
              </a:lnSpc>
              <a:spcBef>
                <a:spcPts val="1800"/>
              </a:spcBef>
              <a:spcAft>
                <a:spcPts val="0"/>
              </a:spcAft>
              <a:buClr>
                <a:schemeClr val="bg1"/>
              </a:buClr>
              <a:buSzPct val="100000"/>
              <a:buFont typeface="Arial" panose="020B0604020202020204" pitchFamily="34" charset="0"/>
              <a:buChar char="•"/>
              <a:tabLst/>
              <a:defRPr/>
            </a:pPr>
            <a:r>
              <a:rPr kumimoji="0" lang="en-US" sz="1800" b="0" i="0" u="none" strike="noStrike" kern="1200" cap="none" spc="0" normalizeH="0" baseline="0" noProof="0" dirty="0">
                <a:ln>
                  <a:noFill/>
                </a:ln>
                <a:solidFill>
                  <a:schemeClr val="bg1"/>
                </a:solidFill>
                <a:effectLst/>
                <a:uLnTx/>
                <a:uFillTx/>
                <a:latin typeface="Calibri"/>
                <a:ea typeface="+mn-ea"/>
                <a:cs typeface="+mn-cs"/>
              </a:rPr>
              <a:t>You can carry your dietitian in your pocket now. </a:t>
            </a:r>
          </a:p>
          <a:p>
            <a:pPr marL="331470" marR="0" lvl="0" indent="-285750" algn="l" defTabSz="914400" rtl="0" eaLnBrk="1" fontAlgn="auto" latinLnBrk="0" hangingPunct="1">
              <a:lnSpc>
                <a:spcPct val="90000"/>
              </a:lnSpc>
              <a:spcBef>
                <a:spcPts val="1800"/>
              </a:spcBef>
              <a:spcAft>
                <a:spcPts val="0"/>
              </a:spcAft>
              <a:buClr>
                <a:schemeClr val="bg1"/>
              </a:buClr>
              <a:buSzPct val="100000"/>
              <a:buFont typeface="Arial" panose="020B0604020202020204" pitchFamily="34" charset="0"/>
              <a:buChar char="•"/>
              <a:tabLst/>
              <a:defRPr/>
            </a:pPr>
            <a:r>
              <a:rPr lang="en-US" sz="1800" kern="1200" dirty="0">
                <a:solidFill>
                  <a:schemeClr val="bg1"/>
                </a:solidFill>
                <a:latin typeface="Calibri"/>
                <a:ea typeface="+mn-ea"/>
                <a:cs typeface="+mn-cs"/>
              </a:rPr>
              <a:t>You can monitor</a:t>
            </a:r>
            <a:r>
              <a:rPr kumimoji="0" lang="en-US" sz="1800" b="0" i="0" u="none" strike="noStrike" kern="1200" cap="none" spc="0" normalizeH="0" baseline="0" noProof="0" dirty="0">
                <a:ln>
                  <a:noFill/>
                </a:ln>
                <a:solidFill>
                  <a:schemeClr val="bg1"/>
                </a:solidFill>
                <a:effectLst/>
                <a:uLnTx/>
                <a:uFillTx/>
                <a:latin typeface="Calibri"/>
                <a:ea typeface="+mn-ea"/>
                <a:cs typeface="+mn-cs"/>
              </a:rPr>
              <a:t> </a:t>
            </a:r>
            <a:r>
              <a:rPr lang="en-US" sz="1800" kern="1200" dirty="0">
                <a:solidFill>
                  <a:schemeClr val="bg1"/>
                </a:solidFill>
                <a:latin typeface="Calibri"/>
                <a:ea typeface="+mn-ea"/>
                <a:cs typeface="+mn-cs"/>
              </a:rPr>
              <a:t>y</a:t>
            </a:r>
            <a:r>
              <a:rPr kumimoji="0" lang="en-US" sz="1800" b="0" i="0" u="none" strike="noStrike" kern="1200" cap="none" spc="0" normalizeH="0" baseline="0" noProof="0" dirty="0">
                <a:ln>
                  <a:noFill/>
                </a:ln>
                <a:solidFill>
                  <a:schemeClr val="bg1"/>
                </a:solidFill>
                <a:effectLst/>
                <a:uLnTx/>
                <a:uFillTx/>
                <a:latin typeface="Calibri"/>
                <a:ea typeface="+mn-ea"/>
                <a:cs typeface="+mn-cs"/>
              </a:rPr>
              <a:t>our Diet Every Day.</a:t>
            </a:r>
          </a:p>
          <a:p>
            <a:pPr marL="331470" marR="0" lvl="0" indent="-285750" algn="l" defTabSz="914400" rtl="0" eaLnBrk="1" fontAlgn="auto" latinLnBrk="0" hangingPunct="1">
              <a:lnSpc>
                <a:spcPct val="90000"/>
              </a:lnSpc>
              <a:spcBef>
                <a:spcPts val="1800"/>
              </a:spcBef>
              <a:spcAft>
                <a:spcPts val="0"/>
              </a:spcAft>
              <a:buClr>
                <a:schemeClr val="bg1"/>
              </a:buClr>
              <a:buSzPct val="100000"/>
              <a:buFont typeface="Arial" panose="020B0604020202020204" pitchFamily="34" charset="0"/>
              <a:buChar char="•"/>
              <a:tabLst/>
              <a:defRPr/>
            </a:pPr>
            <a:r>
              <a:rPr lang="en-US" sz="1800" kern="1200" dirty="0">
                <a:solidFill>
                  <a:schemeClr val="bg1"/>
                </a:solidFill>
                <a:latin typeface="Calibri"/>
                <a:ea typeface="+mn-ea"/>
                <a:cs typeface="+mn-cs"/>
              </a:rPr>
              <a:t>The website</a:t>
            </a:r>
            <a:r>
              <a:rPr kumimoji="0" lang="en-US" sz="1800" b="0" i="0" u="none" strike="noStrike" kern="1200" cap="none" spc="0" normalizeH="0" baseline="0" noProof="0" dirty="0">
                <a:ln>
                  <a:noFill/>
                </a:ln>
                <a:solidFill>
                  <a:schemeClr val="bg1"/>
                </a:solidFill>
                <a:effectLst/>
                <a:uLnTx/>
                <a:uFillTx/>
                <a:latin typeface="Calibri"/>
                <a:ea typeface="+mn-ea"/>
                <a:cs typeface="+mn-cs"/>
              </a:rPr>
              <a:t> can monitor your calories and the intake of nutrients on the basis of the food intake throughout the week.  </a:t>
            </a:r>
          </a:p>
          <a:p>
            <a:pPr marL="331470" marR="0" lvl="0" indent="-285750" algn="l" defTabSz="914400" rtl="0" eaLnBrk="1" fontAlgn="auto" latinLnBrk="0" hangingPunct="1">
              <a:lnSpc>
                <a:spcPct val="90000"/>
              </a:lnSpc>
              <a:spcBef>
                <a:spcPts val="1800"/>
              </a:spcBef>
              <a:spcAft>
                <a:spcPts val="0"/>
              </a:spcAft>
              <a:buClr>
                <a:schemeClr val="bg1"/>
              </a:buClr>
              <a:buSzPct val="100000"/>
              <a:buFont typeface="Arial" panose="020B0604020202020204" pitchFamily="34" charset="0"/>
              <a:buChar char="•"/>
              <a:tabLst/>
              <a:defRPr/>
            </a:pPr>
            <a:r>
              <a:rPr kumimoji="0" lang="en-US" sz="1800" b="0" i="0" u="none" strike="noStrike" kern="1200" cap="none" spc="0" normalizeH="0" baseline="0" noProof="0" dirty="0">
                <a:ln>
                  <a:noFill/>
                </a:ln>
                <a:solidFill>
                  <a:schemeClr val="bg1"/>
                </a:solidFill>
                <a:effectLst/>
                <a:uLnTx/>
                <a:uFillTx/>
                <a:latin typeface="Calibri"/>
                <a:ea typeface="+mn-ea"/>
                <a:cs typeface="+mn-cs"/>
              </a:rPr>
              <a:t>The user can get access to some free </a:t>
            </a:r>
            <a:r>
              <a:rPr kumimoji="0" lang="en-US" sz="1800" b="0" i="0" u="none" strike="noStrike" kern="1200" cap="none" spc="0" normalizeH="0" baseline="0" noProof="0" dirty="0" err="1">
                <a:ln>
                  <a:noFill/>
                </a:ln>
                <a:solidFill>
                  <a:schemeClr val="bg1"/>
                </a:solidFill>
                <a:effectLst/>
                <a:uLnTx/>
                <a:uFillTx/>
                <a:latin typeface="Calibri"/>
                <a:ea typeface="+mn-ea"/>
                <a:cs typeface="+mn-cs"/>
              </a:rPr>
              <a:t>youtube</a:t>
            </a:r>
            <a:r>
              <a:rPr kumimoji="0" lang="en-US" sz="1800" b="0" i="0" u="none" strike="noStrike" kern="1200" cap="none" spc="0" normalizeH="0" baseline="0" noProof="0" dirty="0">
                <a:ln>
                  <a:noFill/>
                </a:ln>
                <a:solidFill>
                  <a:schemeClr val="bg1"/>
                </a:solidFill>
                <a:effectLst/>
                <a:uLnTx/>
                <a:uFillTx/>
                <a:latin typeface="Calibri"/>
                <a:ea typeface="+mn-ea"/>
                <a:cs typeface="+mn-cs"/>
              </a:rPr>
              <a:t> videos for workout which might be a tedious task for some to search and look for the good videos.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22"/>
          <p:cNvSpPr/>
          <p:nvPr/>
        </p:nvSpPr>
        <p:spPr>
          <a:xfrm>
            <a:off x="0" y="0"/>
            <a:ext cx="4144800" cy="5143500"/>
          </a:xfrm>
          <a:prstGeom prst="rect">
            <a:avLst/>
          </a:prstGeom>
          <a:solidFill>
            <a:schemeClr val="accent5"/>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dirty="0"/>
          </a:p>
        </p:txBody>
      </p:sp>
      <p:pic>
        <p:nvPicPr>
          <p:cNvPr id="213" name="Google Shape;213;p22"/>
          <p:cNvPicPr preferRelativeResize="0"/>
          <p:nvPr/>
        </p:nvPicPr>
        <p:blipFill rotWithShape="1">
          <a:blip r:embed="rId3">
            <a:alphaModFix/>
          </a:blip>
          <a:srcRect/>
          <a:stretch/>
        </p:blipFill>
        <p:spPr>
          <a:xfrm>
            <a:off x="4704762" y="1267382"/>
            <a:ext cx="415245" cy="416001"/>
          </a:xfrm>
          <a:prstGeom prst="rect">
            <a:avLst/>
          </a:prstGeom>
          <a:noFill/>
          <a:ln>
            <a:noFill/>
          </a:ln>
        </p:spPr>
      </p:pic>
      <p:sp>
        <p:nvSpPr>
          <p:cNvPr id="214" name="Google Shape;214;p22"/>
          <p:cNvSpPr txBox="1"/>
          <p:nvPr/>
        </p:nvSpPr>
        <p:spPr>
          <a:xfrm>
            <a:off x="514350" y="2087563"/>
            <a:ext cx="3146700" cy="1231106"/>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 sz="4000" dirty="0">
                <a:solidFill>
                  <a:schemeClr val="accent1"/>
                </a:solidFill>
                <a:latin typeface="Merriweather Sans"/>
                <a:ea typeface="Merriweather Sans"/>
                <a:cs typeface="Merriweather Sans"/>
                <a:sym typeface="Merriweather Sans"/>
              </a:rPr>
              <a:t>Technology Used</a:t>
            </a:r>
            <a:endParaRPr sz="700" dirty="0">
              <a:solidFill>
                <a:schemeClr val="accent1"/>
              </a:solidFill>
              <a:latin typeface="Merriweather Sans"/>
              <a:ea typeface="Merriweather Sans"/>
              <a:cs typeface="Merriweather Sans"/>
              <a:sym typeface="Merriweather Sans"/>
            </a:endParaRPr>
          </a:p>
        </p:txBody>
      </p:sp>
      <p:sp>
        <p:nvSpPr>
          <p:cNvPr id="217" name="Google Shape;217;p22"/>
          <p:cNvSpPr txBox="1"/>
          <p:nvPr/>
        </p:nvSpPr>
        <p:spPr>
          <a:xfrm>
            <a:off x="5275365" y="1313799"/>
            <a:ext cx="3354300" cy="323165"/>
          </a:xfrm>
          <a:prstGeom prst="rect">
            <a:avLst/>
          </a:prstGeom>
          <a:noFill/>
          <a:ln>
            <a:noFill/>
          </a:ln>
        </p:spPr>
        <p:txBody>
          <a:bodyPr spcFirstLastPara="1" wrap="square" lIns="0" tIns="0" rIns="0" bIns="0" anchor="t" anchorCtr="0">
            <a:spAutoFit/>
          </a:bodyPr>
          <a:lstStyle/>
          <a:p>
            <a:pPr marL="0" marR="0" lvl="0" indent="0" algn="l" rtl="0">
              <a:lnSpc>
                <a:spcPct val="140013"/>
              </a:lnSpc>
              <a:spcBef>
                <a:spcPts val="0"/>
              </a:spcBef>
              <a:spcAft>
                <a:spcPts val="0"/>
              </a:spcAft>
              <a:buNone/>
            </a:pPr>
            <a:r>
              <a:rPr lang="en" sz="1500" dirty="0">
                <a:solidFill>
                  <a:schemeClr val="accent1"/>
                </a:solidFill>
                <a:latin typeface="Merriweather Sans"/>
                <a:ea typeface="Merriweather Sans"/>
                <a:cs typeface="Merriweather Sans"/>
                <a:sym typeface="Merriweather Sans"/>
              </a:rPr>
              <a:t>CSS</a:t>
            </a:r>
            <a:endParaRPr sz="700" dirty="0">
              <a:solidFill>
                <a:schemeClr val="accent1"/>
              </a:solidFill>
              <a:latin typeface="Merriweather Sans"/>
              <a:ea typeface="Merriweather Sans"/>
              <a:cs typeface="Merriweather Sans"/>
              <a:sym typeface="Merriweather Sans"/>
            </a:endParaRPr>
          </a:p>
        </p:txBody>
      </p:sp>
      <p:pic>
        <p:nvPicPr>
          <p:cNvPr id="218" name="Google Shape;218;p22"/>
          <p:cNvPicPr preferRelativeResize="0"/>
          <p:nvPr/>
        </p:nvPicPr>
        <p:blipFill rotWithShape="1">
          <a:blip r:embed="rId3">
            <a:alphaModFix/>
          </a:blip>
          <a:srcRect/>
          <a:stretch/>
        </p:blipFill>
        <p:spPr>
          <a:xfrm>
            <a:off x="4704763" y="1879562"/>
            <a:ext cx="415245" cy="416001"/>
          </a:xfrm>
          <a:prstGeom prst="rect">
            <a:avLst/>
          </a:prstGeom>
          <a:noFill/>
          <a:ln>
            <a:noFill/>
          </a:ln>
        </p:spPr>
      </p:pic>
      <p:sp>
        <p:nvSpPr>
          <p:cNvPr id="221" name="Google Shape;221;p22"/>
          <p:cNvSpPr txBox="1"/>
          <p:nvPr/>
        </p:nvSpPr>
        <p:spPr>
          <a:xfrm>
            <a:off x="5275350" y="1854695"/>
            <a:ext cx="3354300" cy="323165"/>
          </a:xfrm>
          <a:prstGeom prst="rect">
            <a:avLst/>
          </a:prstGeom>
          <a:noFill/>
          <a:ln>
            <a:noFill/>
          </a:ln>
        </p:spPr>
        <p:txBody>
          <a:bodyPr spcFirstLastPara="1" wrap="square" lIns="0" tIns="0" rIns="0" bIns="0" anchor="t" anchorCtr="0">
            <a:spAutoFit/>
          </a:bodyPr>
          <a:lstStyle/>
          <a:p>
            <a:pPr marL="0" marR="0" lvl="0" indent="0" algn="l" rtl="0">
              <a:lnSpc>
                <a:spcPct val="140013"/>
              </a:lnSpc>
              <a:spcBef>
                <a:spcPts val="0"/>
              </a:spcBef>
              <a:spcAft>
                <a:spcPts val="0"/>
              </a:spcAft>
              <a:buNone/>
            </a:pPr>
            <a:r>
              <a:rPr lang="en" sz="1500" dirty="0">
                <a:solidFill>
                  <a:schemeClr val="accent1"/>
                </a:solidFill>
                <a:latin typeface="Merriweather Sans"/>
                <a:ea typeface="Merriweather Sans"/>
                <a:cs typeface="Merriweather Sans"/>
                <a:sym typeface="Merriweather Sans"/>
              </a:rPr>
              <a:t>JAVASCRIPT</a:t>
            </a:r>
            <a:endParaRPr sz="700" dirty="0">
              <a:solidFill>
                <a:schemeClr val="accent1"/>
              </a:solidFill>
              <a:latin typeface="Merriweather Sans"/>
              <a:ea typeface="Merriweather Sans"/>
              <a:cs typeface="Merriweather Sans"/>
              <a:sym typeface="Merriweather Sans"/>
            </a:endParaRPr>
          </a:p>
        </p:txBody>
      </p:sp>
      <p:pic>
        <p:nvPicPr>
          <p:cNvPr id="222" name="Google Shape;222;p22"/>
          <p:cNvPicPr preferRelativeResize="0"/>
          <p:nvPr/>
        </p:nvPicPr>
        <p:blipFill rotWithShape="1">
          <a:blip r:embed="rId3">
            <a:alphaModFix/>
          </a:blip>
          <a:srcRect/>
          <a:stretch/>
        </p:blipFill>
        <p:spPr>
          <a:xfrm>
            <a:off x="4704762" y="2571750"/>
            <a:ext cx="415245" cy="416001"/>
          </a:xfrm>
          <a:prstGeom prst="rect">
            <a:avLst/>
          </a:prstGeom>
          <a:noFill/>
          <a:ln>
            <a:noFill/>
          </a:ln>
        </p:spPr>
      </p:pic>
      <p:sp>
        <p:nvSpPr>
          <p:cNvPr id="225" name="Google Shape;225;p22"/>
          <p:cNvSpPr txBox="1"/>
          <p:nvPr/>
        </p:nvSpPr>
        <p:spPr>
          <a:xfrm>
            <a:off x="5275350" y="2541533"/>
            <a:ext cx="3354300" cy="323165"/>
          </a:xfrm>
          <a:prstGeom prst="rect">
            <a:avLst/>
          </a:prstGeom>
          <a:noFill/>
          <a:ln>
            <a:noFill/>
          </a:ln>
        </p:spPr>
        <p:txBody>
          <a:bodyPr spcFirstLastPara="1" wrap="square" lIns="0" tIns="0" rIns="0" bIns="0" anchor="t" anchorCtr="0">
            <a:spAutoFit/>
          </a:bodyPr>
          <a:lstStyle/>
          <a:p>
            <a:pPr marL="0" marR="0" lvl="0" indent="0" algn="l" rtl="0">
              <a:lnSpc>
                <a:spcPct val="140013"/>
              </a:lnSpc>
              <a:spcBef>
                <a:spcPts val="0"/>
              </a:spcBef>
              <a:spcAft>
                <a:spcPts val="0"/>
              </a:spcAft>
              <a:buNone/>
            </a:pPr>
            <a:r>
              <a:rPr lang="en" sz="1500" dirty="0">
                <a:solidFill>
                  <a:schemeClr val="accent1"/>
                </a:solidFill>
                <a:latin typeface="Merriweather Sans"/>
                <a:ea typeface="Merriweather Sans"/>
                <a:cs typeface="Merriweather Sans"/>
                <a:sym typeface="Merriweather Sans"/>
              </a:rPr>
              <a:t>BOOTSTRAP</a:t>
            </a:r>
            <a:endParaRPr sz="700" dirty="0">
              <a:solidFill>
                <a:schemeClr val="accent1"/>
              </a:solidFill>
              <a:latin typeface="Merriweather Sans"/>
              <a:ea typeface="Merriweather Sans"/>
              <a:cs typeface="Merriweather Sans"/>
              <a:sym typeface="Merriweather Sans"/>
            </a:endParaRPr>
          </a:p>
        </p:txBody>
      </p:sp>
      <p:pic>
        <p:nvPicPr>
          <p:cNvPr id="16" name="Google Shape;213;p22">
            <a:extLst>
              <a:ext uri="{FF2B5EF4-FFF2-40B4-BE49-F238E27FC236}">
                <a16:creationId xmlns:a16="http://schemas.microsoft.com/office/drawing/2014/main" id="{FEEEAD14-1F8A-36E6-E738-DE2EC2E415CC}"/>
              </a:ext>
            </a:extLst>
          </p:cNvPr>
          <p:cNvPicPr preferRelativeResize="0"/>
          <p:nvPr/>
        </p:nvPicPr>
        <p:blipFill rotWithShape="1">
          <a:blip r:embed="rId3">
            <a:alphaModFix/>
          </a:blip>
          <a:srcRect/>
          <a:stretch/>
        </p:blipFill>
        <p:spPr>
          <a:xfrm>
            <a:off x="4704762" y="655202"/>
            <a:ext cx="415245" cy="416001"/>
          </a:xfrm>
          <a:prstGeom prst="rect">
            <a:avLst/>
          </a:prstGeom>
          <a:noFill/>
          <a:ln>
            <a:noFill/>
          </a:ln>
        </p:spPr>
      </p:pic>
      <p:sp>
        <p:nvSpPr>
          <p:cNvPr id="19" name="Google Shape;217;p22">
            <a:extLst>
              <a:ext uri="{FF2B5EF4-FFF2-40B4-BE49-F238E27FC236}">
                <a16:creationId xmlns:a16="http://schemas.microsoft.com/office/drawing/2014/main" id="{D04586A9-BB8A-1522-C202-35C3C6FB5D40}"/>
              </a:ext>
            </a:extLst>
          </p:cNvPr>
          <p:cNvSpPr txBox="1"/>
          <p:nvPr/>
        </p:nvSpPr>
        <p:spPr>
          <a:xfrm>
            <a:off x="5275350" y="652865"/>
            <a:ext cx="3354300" cy="323165"/>
          </a:xfrm>
          <a:prstGeom prst="rect">
            <a:avLst/>
          </a:prstGeom>
          <a:noFill/>
          <a:ln>
            <a:noFill/>
          </a:ln>
        </p:spPr>
        <p:txBody>
          <a:bodyPr spcFirstLastPara="1" wrap="square" lIns="0" tIns="0" rIns="0" bIns="0" anchor="t" anchorCtr="0">
            <a:spAutoFit/>
          </a:bodyPr>
          <a:lstStyle/>
          <a:p>
            <a:pPr marL="0" marR="0" lvl="0" indent="0" algn="l" rtl="0">
              <a:lnSpc>
                <a:spcPct val="140013"/>
              </a:lnSpc>
              <a:spcBef>
                <a:spcPts val="0"/>
              </a:spcBef>
              <a:spcAft>
                <a:spcPts val="0"/>
              </a:spcAft>
              <a:buNone/>
            </a:pPr>
            <a:r>
              <a:rPr lang="en" sz="1500" dirty="0">
                <a:solidFill>
                  <a:schemeClr val="accent1"/>
                </a:solidFill>
                <a:latin typeface="Merriweather Sans"/>
                <a:ea typeface="Merriweather Sans"/>
                <a:cs typeface="Merriweather Sans"/>
                <a:sym typeface="Merriweather Sans"/>
              </a:rPr>
              <a:t>HTML</a:t>
            </a:r>
            <a:endParaRPr sz="700" dirty="0">
              <a:solidFill>
                <a:schemeClr val="accent1"/>
              </a:solidFill>
              <a:latin typeface="Merriweather Sans"/>
              <a:ea typeface="Merriweather Sans"/>
              <a:cs typeface="Merriweather Sans"/>
              <a:sym typeface="Merriweather Sans"/>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184"/>
        <p:cNvGrpSpPr/>
        <p:nvPr/>
      </p:nvGrpSpPr>
      <p:grpSpPr>
        <a:xfrm>
          <a:off x="0" y="0"/>
          <a:ext cx="0" cy="0"/>
          <a:chOff x="0" y="0"/>
          <a:chExt cx="0" cy="0"/>
        </a:xfrm>
      </p:grpSpPr>
      <p:sp>
        <p:nvSpPr>
          <p:cNvPr id="186" name="Google Shape;186;p19"/>
          <p:cNvSpPr/>
          <p:nvPr/>
        </p:nvSpPr>
        <p:spPr>
          <a:xfrm rot="10800000">
            <a:off x="0" y="141"/>
            <a:ext cx="9144000" cy="251100"/>
          </a:xfrm>
          <a:prstGeom prst="rect">
            <a:avLst/>
          </a:prstGeom>
          <a:solidFill>
            <a:schemeClr val="accent5"/>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cxnSp>
        <p:nvCxnSpPr>
          <p:cNvPr id="187" name="Google Shape;187;p19"/>
          <p:cNvCxnSpPr/>
          <p:nvPr/>
        </p:nvCxnSpPr>
        <p:spPr>
          <a:xfrm rot="10800000">
            <a:off x="0" y="251241"/>
            <a:ext cx="9144000" cy="0"/>
          </a:xfrm>
          <a:prstGeom prst="straightConnector1">
            <a:avLst/>
          </a:prstGeom>
          <a:noFill/>
          <a:ln w="95250" cap="flat" cmpd="sng">
            <a:solidFill>
              <a:schemeClr val="lt1"/>
            </a:solidFill>
            <a:prstDash val="solid"/>
            <a:round/>
            <a:headEnd type="none" w="sm" len="sm"/>
            <a:tailEnd type="none" w="sm" len="sm"/>
          </a:ln>
        </p:spPr>
      </p:cxnSp>
      <p:sp>
        <p:nvSpPr>
          <p:cNvPr id="7" name="Google Shape;121;p16">
            <a:extLst>
              <a:ext uri="{FF2B5EF4-FFF2-40B4-BE49-F238E27FC236}">
                <a16:creationId xmlns:a16="http://schemas.microsoft.com/office/drawing/2014/main" id="{FBEE844B-EC47-780A-76D3-DCEE2C7D1807}"/>
              </a:ext>
            </a:extLst>
          </p:cNvPr>
          <p:cNvSpPr txBox="1"/>
          <p:nvPr/>
        </p:nvSpPr>
        <p:spPr>
          <a:xfrm>
            <a:off x="1550415" y="4338262"/>
            <a:ext cx="6840550" cy="553998"/>
          </a:xfrm>
          <a:prstGeom prst="rect">
            <a:avLst/>
          </a:prstGeom>
          <a:noFill/>
          <a:ln>
            <a:noFill/>
          </a:ln>
        </p:spPr>
        <p:txBody>
          <a:bodyPr spcFirstLastPara="1" wrap="square" lIns="0" tIns="0" rIns="0" bIns="0" anchor="t" anchorCtr="0">
            <a:spAutoFit/>
          </a:bodyPr>
          <a:lstStyle/>
          <a:p>
            <a:pPr marL="0" marR="0" lvl="0" indent="0" algn="l" rtl="0">
              <a:lnSpc>
                <a:spcPct val="90000"/>
              </a:lnSpc>
              <a:spcBef>
                <a:spcPts val="0"/>
              </a:spcBef>
              <a:spcAft>
                <a:spcPts val="0"/>
              </a:spcAft>
              <a:buNone/>
            </a:pPr>
            <a:r>
              <a:rPr lang="en" sz="4000" dirty="0">
                <a:solidFill>
                  <a:schemeClr val="lt1"/>
                </a:solidFill>
                <a:latin typeface="Merriweather Sans"/>
                <a:ea typeface="Merriweather Sans"/>
                <a:cs typeface="Merriweather Sans"/>
                <a:sym typeface="Merriweather Sans"/>
              </a:rPr>
              <a:t>Home Page of the website</a:t>
            </a:r>
            <a:endParaRPr sz="700" dirty="0">
              <a:solidFill>
                <a:schemeClr val="lt1"/>
              </a:solidFill>
              <a:latin typeface="Merriweather Sans"/>
              <a:ea typeface="Merriweather Sans"/>
              <a:cs typeface="Merriweather Sans"/>
              <a:sym typeface="Merriweather Sans"/>
            </a:endParaRPr>
          </a:p>
        </p:txBody>
      </p:sp>
      <p:pic>
        <p:nvPicPr>
          <p:cNvPr id="8" name="Picture 7">
            <a:extLst>
              <a:ext uri="{FF2B5EF4-FFF2-40B4-BE49-F238E27FC236}">
                <a16:creationId xmlns:a16="http://schemas.microsoft.com/office/drawing/2014/main" id="{0CF2739A-88E5-FD1F-73FF-D155637F94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0144" y="441211"/>
            <a:ext cx="7983711" cy="3808054"/>
          </a:xfrm>
          <a:prstGeom prst="rect">
            <a:avLst/>
          </a:prstGeom>
        </p:spPr>
      </p:pic>
    </p:spTree>
  </p:cSld>
  <p:clrMapOvr>
    <a:masterClrMapping/>
  </p:clrMapOvr>
</p:sld>
</file>

<file path=ppt/theme/theme1.xml><?xml version="1.0" encoding="utf-8"?>
<a:theme xmlns:a="http://schemas.openxmlformats.org/drawingml/2006/main" name="Dark Blue and Pink Simple and Basic Corporate About Me Creative Presentation">
  <a:themeElements>
    <a:clrScheme name="Custom 347">
      <a:dk1>
        <a:srgbClr val="000000"/>
      </a:dk1>
      <a:lt1>
        <a:srgbClr val="FFFFFF"/>
      </a:lt1>
      <a:dk2>
        <a:srgbClr val="666666"/>
      </a:dk2>
      <a:lt2>
        <a:srgbClr val="CCCCCC"/>
      </a:lt2>
      <a:accent1>
        <a:srgbClr val="2F465B"/>
      </a:accent1>
      <a:accent2>
        <a:srgbClr val="7C9FBE"/>
      </a:accent2>
      <a:accent3>
        <a:srgbClr val="A63222"/>
      </a:accent3>
      <a:accent4>
        <a:srgbClr val="E47464"/>
      </a:accent4>
      <a:accent5>
        <a:srgbClr val="FFD2CC"/>
      </a:accent5>
      <a:accent6>
        <a:srgbClr val="BBCCDB"/>
      </a:accent6>
      <a:hlink>
        <a:srgbClr val="A63222"/>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109</TotalTime>
  <Words>703</Words>
  <Application>Microsoft Office PowerPoint</Application>
  <PresentationFormat>On-screen Show (16:9)</PresentationFormat>
  <Paragraphs>58</Paragraphs>
  <Slides>12</Slides>
  <Notes>12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Arial</vt:lpstr>
      <vt:lpstr>Wingdings</vt:lpstr>
      <vt:lpstr>Merriweather Sans Light</vt:lpstr>
      <vt:lpstr>Calibri</vt:lpstr>
      <vt:lpstr>Merriweather Sans</vt:lpstr>
      <vt:lpstr>Dark Blue and Pink Simple and Basic Corporate About Me Creative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Vanshita</cp:lastModifiedBy>
  <cp:revision>7</cp:revision>
  <dcterms:modified xsi:type="dcterms:W3CDTF">2022-07-15T04:32:58Z</dcterms:modified>
</cp:coreProperties>
</file>